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71" r:id="rId2"/>
    <p:sldMasterId id="2147483683" r:id="rId3"/>
    <p:sldMasterId id="2147483695" r:id="rId4"/>
    <p:sldMasterId id="2147483707" r:id="rId5"/>
    <p:sldMasterId id="2147483719" r:id="rId6"/>
  </p:sldMasterIdLst>
  <p:notesMasterIdLst>
    <p:notesMasterId r:id="rId135"/>
  </p:notesMasterIdLst>
  <p:sldIdLst>
    <p:sldId id="477" r:id="rId7"/>
    <p:sldId id="256" r:id="rId8"/>
    <p:sldId id="478" r:id="rId9"/>
    <p:sldId id="490" r:id="rId10"/>
    <p:sldId id="479" r:id="rId11"/>
    <p:sldId id="491" r:id="rId12"/>
    <p:sldId id="480" r:id="rId13"/>
    <p:sldId id="492" r:id="rId14"/>
    <p:sldId id="481" r:id="rId15"/>
    <p:sldId id="493" r:id="rId16"/>
    <p:sldId id="482" r:id="rId17"/>
    <p:sldId id="494" r:id="rId18"/>
    <p:sldId id="483" r:id="rId19"/>
    <p:sldId id="495" r:id="rId20"/>
    <p:sldId id="484" r:id="rId21"/>
    <p:sldId id="496" r:id="rId22"/>
    <p:sldId id="485" r:id="rId23"/>
    <p:sldId id="497" r:id="rId24"/>
    <p:sldId id="486" r:id="rId25"/>
    <p:sldId id="498" r:id="rId26"/>
    <p:sldId id="487" r:id="rId27"/>
    <p:sldId id="499" r:id="rId28"/>
    <p:sldId id="488" r:id="rId29"/>
    <p:sldId id="500" r:id="rId30"/>
    <p:sldId id="489" r:id="rId31"/>
    <p:sldId id="268" r:id="rId32"/>
    <p:sldId id="501" r:id="rId33"/>
    <p:sldId id="257" r:id="rId34"/>
    <p:sldId id="258" r:id="rId35"/>
    <p:sldId id="259" r:id="rId36"/>
    <p:sldId id="260" r:id="rId37"/>
    <p:sldId id="261" r:id="rId38"/>
    <p:sldId id="262" r:id="rId39"/>
    <p:sldId id="263" r:id="rId40"/>
    <p:sldId id="264" r:id="rId41"/>
    <p:sldId id="502" r:id="rId42"/>
    <p:sldId id="503" r:id="rId43"/>
    <p:sldId id="266" r:id="rId44"/>
    <p:sldId id="504" r:id="rId45"/>
    <p:sldId id="267" r:id="rId46"/>
    <p:sldId id="505" r:id="rId47"/>
    <p:sldId id="506" r:id="rId48"/>
    <p:sldId id="274" r:id="rId49"/>
    <p:sldId id="507" r:id="rId50"/>
    <p:sldId id="269" r:id="rId51"/>
    <p:sldId id="508" r:id="rId52"/>
    <p:sldId id="270" r:id="rId53"/>
    <p:sldId id="509" r:id="rId54"/>
    <p:sldId id="271" r:id="rId55"/>
    <p:sldId id="275" r:id="rId56"/>
    <p:sldId id="510" r:id="rId57"/>
    <p:sldId id="272" r:id="rId58"/>
    <p:sldId id="511" r:id="rId59"/>
    <p:sldId id="273" r:id="rId60"/>
    <p:sldId id="512" r:id="rId61"/>
    <p:sldId id="513" r:id="rId62"/>
    <p:sldId id="285" r:id="rId63"/>
    <p:sldId id="277" r:id="rId64"/>
    <p:sldId id="514" r:id="rId65"/>
    <p:sldId id="286" r:id="rId66"/>
    <p:sldId id="278" r:id="rId67"/>
    <p:sldId id="515" r:id="rId68"/>
    <p:sldId id="287" r:id="rId69"/>
    <p:sldId id="279" r:id="rId70"/>
    <p:sldId id="516" r:id="rId71"/>
    <p:sldId id="288" r:id="rId72"/>
    <p:sldId id="280" r:id="rId73"/>
    <p:sldId id="517" r:id="rId74"/>
    <p:sldId id="289" r:id="rId75"/>
    <p:sldId id="281" r:id="rId76"/>
    <p:sldId id="518" r:id="rId77"/>
    <p:sldId id="290" r:id="rId78"/>
    <p:sldId id="282" r:id="rId79"/>
    <p:sldId id="519" r:id="rId80"/>
    <p:sldId id="291" r:id="rId81"/>
    <p:sldId id="283" r:id="rId82"/>
    <p:sldId id="520" r:id="rId83"/>
    <p:sldId id="292" r:id="rId84"/>
    <p:sldId id="284" r:id="rId85"/>
    <p:sldId id="521" r:id="rId86"/>
    <p:sldId id="522" r:id="rId87"/>
    <p:sldId id="523" r:id="rId88"/>
    <p:sldId id="524" r:id="rId89"/>
    <p:sldId id="525" r:id="rId90"/>
    <p:sldId id="526" r:id="rId91"/>
    <p:sldId id="527" r:id="rId92"/>
    <p:sldId id="528" r:id="rId93"/>
    <p:sldId id="529" r:id="rId94"/>
    <p:sldId id="530" r:id="rId95"/>
    <p:sldId id="531" r:id="rId96"/>
    <p:sldId id="532" r:id="rId97"/>
    <p:sldId id="533" r:id="rId98"/>
    <p:sldId id="534" r:id="rId99"/>
    <p:sldId id="265" r:id="rId100"/>
    <p:sldId id="535" r:id="rId101"/>
    <p:sldId id="536" r:id="rId102"/>
    <p:sldId id="537" r:id="rId103"/>
    <p:sldId id="538" r:id="rId104"/>
    <p:sldId id="539" r:id="rId105"/>
    <p:sldId id="540" r:id="rId106"/>
    <p:sldId id="296" r:id="rId107"/>
    <p:sldId id="297" r:id="rId108"/>
    <p:sldId id="298" r:id="rId109"/>
    <p:sldId id="541" r:id="rId110"/>
    <p:sldId id="542" r:id="rId111"/>
    <p:sldId id="543" r:id="rId112"/>
    <p:sldId id="544" r:id="rId113"/>
    <p:sldId id="545" r:id="rId114"/>
    <p:sldId id="546" r:id="rId115"/>
    <p:sldId id="547" r:id="rId116"/>
    <p:sldId id="548" r:id="rId117"/>
    <p:sldId id="549" r:id="rId118"/>
    <p:sldId id="550" r:id="rId119"/>
    <p:sldId id="551" r:id="rId120"/>
    <p:sldId id="552" r:id="rId121"/>
    <p:sldId id="553" r:id="rId122"/>
    <p:sldId id="554" r:id="rId123"/>
    <p:sldId id="555" r:id="rId124"/>
    <p:sldId id="556" r:id="rId125"/>
    <p:sldId id="557" r:id="rId126"/>
    <p:sldId id="558" r:id="rId127"/>
    <p:sldId id="559" r:id="rId128"/>
    <p:sldId id="560" r:id="rId129"/>
    <p:sldId id="561" r:id="rId130"/>
    <p:sldId id="562" r:id="rId131"/>
    <p:sldId id="563" r:id="rId132"/>
    <p:sldId id="564" r:id="rId133"/>
    <p:sldId id="276" r:id="rId1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658" autoAdjust="0"/>
    <p:restoredTop sz="94660"/>
  </p:normalViewPr>
  <p:slideViewPr>
    <p:cSldViewPr snapToGrid="0">
      <p:cViewPr varScale="1">
        <p:scale>
          <a:sx n="62" d="100"/>
          <a:sy n="62" d="100"/>
        </p:scale>
        <p:origin x="30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theme" Target="theme/theme1.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tableStyles" Target="tableStyles.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notesMaster" Target="notesMasters/notesMaster1.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presProps" Target="pres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BF2924-723E-4B53-AE62-B3985FC32638}" type="datetimeFigureOut">
              <a:rPr lang="en-US" smtClean="0"/>
              <a:t>2/12/2025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F7B90F-E453-411D-A055-864C258FF665}" type="slidenum">
              <a:rPr lang="en-US" smtClean="0"/>
              <a:t>‹#›</a:t>
            </a:fld>
            <a:endParaRPr lang="en-US"/>
          </a:p>
        </p:txBody>
      </p:sp>
    </p:spTree>
    <p:extLst>
      <p:ext uri="{BB962C8B-B14F-4D97-AF65-F5344CB8AC3E}">
        <p14:creationId xmlns:p14="http://schemas.microsoft.com/office/powerpoint/2010/main" val="426301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1E700B27-DE4C-4B9E-BB11-B9027034A00F}" type="datetimeFigureOut">
              <a:rPr lang="en-US" dirty="0"/>
              <a:pPr/>
              <a:t>2/12/2025</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US"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dirty="0"/>
              <a:pPr/>
              <a:t>‹#›</a:t>
            </a:fld>
            <a:endParaRPr lang="en-US" dirty="0"/>
          </a:p>
        </p:txBody>
      </p:sp>
      <p:pic>
        <p:nvPicPr>
          <p:cNvPr id="17" name="Picture 16">
            <a:extLst>
              <a:ext uri="{FF2B5EF4-FFF2-40B4-BE49-F238E27FC236}">
                <a16:creationId xmlns:a16="http://schemas.microsoft.com/office/drawing/2014/main" id="{A09185A7-A214-4215-99AB-A5B63180D2DB}"/>
              </a:ext>
            </a:extLst>
          </p:cNvPr>
          <p:cNvPicPr>
            <a:picLocks noChangeAspect="1"/>
          </p:cNvPicPr>
          <p:nvPr userDrawn="1"/>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54492" y="493604"/>
            <a:ext cx="1165194" cy="116519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40F4739-9812-4A9F-890D-2AD6BA5F6EE8}" type="datetimeFigureOut">
              <a:rPr lang="en-US" dirty="0"/>
              <a:t>2/12/2025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pic>
        <p:nvPicPr>
          <p:cNvPr id="10" name="Picture 9">
            <a:extLst>
              <a:ext uri="{FF2B5EF4-FFF2-40B4-BE49-F238E27FC236}">
                <a16:creationId xmlns:a16="http://schemas.microsoft.com/office/drawing/2014/main" id="{BCF8BB10-A2CE-8AEC-F5A4-4A5A7980E0EA}"/>
              </a:ext>
            </a:extLst>
          </p:cNvPr>
          <p:cNvPicPr>
            <a:picLocks noChangeAspect="1"/>
          </p:cNvPicPr>
          <p:nvPr userDrawn="1"/>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91512" y="148738"/>
            <a:ext cx="1647562" cy="164756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18845AC5-A3F8-44AA-BA8F-596CDCC976D3}" type="datetimeFigureOut">
              <a:rPr lang="en-US" dirty="0"/>
              <a:t>2/12/2025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3" name="Picture 2">
            <a:extLst>
              <a:ext uri="{FF2B5EF4-FFF2-40B4-BE49-F238E27FC236}">
                <a16:creationId xmlns:a16="http://schemas.microsoft.com/office/drawing/2014/main" id="{DF60974E-4753-83A9-6B29-FFD3E2EFAA32}"/>
              </a:ext>
            </a:extLst>
          </p:cNvPr>
          <p:cNvPicPr>
            <a:picLocks noChangeAspect="1"/>
          </p:cNvPicPr>
          <p:nvPr userDrawn="1"/>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91512" y="148738"/>
            <a:ext cx="1647562" cy="164756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C873B183-A821-4095-A363-9EC968635539}" type="datetimeFigureOut">
              <a:rPr lang="en-US" dirty="0"/>
              <a:t>2/12/2025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3" name="Picture 2">
            <a:extLst>
              <a:ext uri="{FF2B5EF4-FFF2-40B4-BE49-F238E27FC236}">
                <a16:creationId xmlns:a16="http://schemas.microsoft.com/office/drawing/2014/main" id="{64F93738-D3DB-94E9-BB88-98BC2D5BE9C9}"/>
              </a:ext>
            </a:extLst>
          </p:cNvPr>
          <p:cNvPicPr>
            <a:picLocks noChangeAspect="1"/>
          </p:cNvPicPr>
          <p:nvPr userDrawn="1"/>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91512" y="148738"/>
            <a:ext cx="1647562" cy="1647562"/>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4D01B4-0AA5-45E6-B2E6-5FA4078AEBCF}" type="datetimeFigureOut">
              <a:rPr lang="en-US" dirty="0"/>
              <a:t>2/12/2025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9" name="Picture 8">
            <a:extLst>
              <a:ext uri="{FF2B5EF4-FFF2-40B4-BE49-F238E27FC236}">
                <a16:creationId xmlns:a16="http://schemas.microsoft.com/office/drawing/2014/main" id="{004296EF-D6E7-9D5B-5669-88A6566EBDC0}"/>
              </a:ext>
            </a:extLst>
          </p:cNvPr>
          <p:cNvPicPr>
            <a:picLocks noChangeAspect="1"/>
          </p:cNvPicPr>
          <p:nvPr userDrawn="1"/>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91512" y="148738"/>
            <a:ext cx="1647562" cy="1647562"/>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147335C-0450-40D7-8612-B3203BED4F28}" type="datetimeFigureOut">
              <a:rPr lang="en-US" dirty="0"/>
              <a:t>2/12/2025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pic>
        <p:nvPicPr>
          <p:cNvPr id="15" name="Picture 14">
            <a:extLst>
              <a:ext uri="{FF2B5EF4-FFF2-40B4-BE49-F238E27FC236}">
                <a16:creationId xmlns:a16="http://schemas.microsoft.com/office/drawing/2014/main" id="{2371149C-50ED-D38F-D383-A2CC668B62CC}"/>
              </a:ext>
            </a:extLst>
          </p:cNvPr>
          <p:cNvPicPr>
            <a:picLocks noChangeAspect="1"/>
          </p:cNvPicPr>
          <p:nvPr userDrawn="1"/>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91512" y="148738"/>
            <a:ext cx="1695688" cy="1531894"/>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D246A105-2A1C-4284-B4EA-07CF89B1A393}" type="datetimeFigureOut">
              <a:rPr lang="en-US" dirty="0"/>
              <a:t>2/12/2025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pic>
        <p:nvPicPr>
          <p:cNvPr id="19" name="Picture 18">
            <a:extLst>
              <a:ext uri="{FF2B5EF4-FFF2-40B4-BE49-F238E27FC236}">
                <a16:creationId xmlns:a16="http://schemas.microsoft.com/office/drawing/2014/main" id="{7223320B-5B1E-61EC-703C-7B3EB2979F63}"/>
              </a:ext>
            </a:extLst>
          </p:cNvPr>
          <p:cNvPicPr>
            <a:picLocks noChangeAspect="1"/>
          </p:cNvPicPr>
          <p:nvPr userDrawn="1"/>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91511" y="148737"/>
            <a:ext cx="1450025" cy="1450025"/>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DBE609-F3F2-45E6-BD6A-E03A8C86C1AE}" type="datetimeFigureOut">
              <a:rPr lang="en-US" dirty="0"/>
              <a:t>2/12/2025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7" name="Picture 6">
            <a:extLst>
              <a:ext uri="{FF2B5EF4-FFF2-40B4-BE49-F238E27FC236}">
                <a16:creationId xmlns:a16="http://schemas.microsoft.com/office/drawing/2014/main" id="{24DFE5EC-F724-4417-686D-67F1C4671E4F}"/>
              </a:ext>
            </a:extLst>
          </p:cNvPr>
          <p:cNvPicPr>
            <a:picLocks noChangeAspect="1"/>
          </p:cNvPicPr>
          <p:nvPr userDrawn="1"/>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91512" y="148738"/>
            <a:ext cx="1165194" cy="1165194"/>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24AD68-089C-4467-A8F3-EA2BBCA6B44E}" type="datetimeFigureOut">
              <a:rPr lang="en-US" dirty="0"/>
              <a:t>2/12/2025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10" name="Picture 9">
            <a:extLst>
              <a:ext uri="{FF2B5EF4-FFF2-40B4-BE49-F238E27FC236}">
                <a16:creationId xmlns:a16="http://schemas.microsoft.com/office/drawing/2014/main" id="{BF4AAA95-D769-2FC0-24FE-2C2994478EB3}"/>
              </a:ext>
            </a:extLst>
          </p:cNvPr>
          <p:cNvPicPr>
            <a:picLocks noChangeAspect="1"/>
          </p:cNvPicPr>
          <p:nvPr userDrawn="1"/>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91512" y="148738"/>
            <a:ext cx="1647562" cy="1647562"/>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2DA8C-6632-EA7F-E417-98E565135B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442C363C-D66D-64D7-4951-E00C8A94E5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C2254605-D75D-40E2-6620-F261199B1477}"/>
              </a:ext>
            </a:extLst>
          </p:cNvPr>
          <p:cNvSpPr>
            <a:spLocks noGrp="1"/>
          </p:cNvSpPr>
          <p:nvPr>
            <p:ph type="dt" sz="half" idx="10"/>
          </p:nvPr>
        </p:nvSpPr>
        <p:spPr/>
        <p:txBody>
          <a:bodyPr/>
          <a:lstStyle/>
          <a:p>
            <a:fld id="{CAB7DF61-1431-4BBB-A62F-B01EA7E07A44}" type="datetimeFigureOut">
              <a:rPr lang="en-IN" smtClean="0"/>
              <a:t>12-02-2025</a:t>
            </a:fld>
            <a:endParaRPr lang="en-IN"/>
          </a:p>
        </p:txBody>
      </p:sp>
      <p:sp>
        <p:nvSpPr>
          <p:cNvPr id="5" name="Footer Placeholder 4">
            <a:extLst>
              <a:ext uri="{FF2B5EF4-FFF2-40B4-BE49-F238E27FC236}">
                <a16:creationId xmlns:a16="http://schemas.microsoft.com/office/drawing/2014/main" id="{73ABE625-0873-B8B3-AB3F-D44E28BE042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A50A8F8-6384-057F-228B-F58076A8804B}"/>
              </a:ext>
            </a:extLst>
          </p:cNvPr>
          <p:cNvSpPr>
            <a:spLocks noGrp="1"/>
          </p:cNvSpPr>
          <p:nvPr>
            <p:ph type="sldNum" sz="quarter" idx="12"/>
          </p:nvPr>
        </p:nvSpPr>
        <p:spPr/>
        <p:txBody>
          <a:bodyPr/>
          <a:lstStyle/>
          <a:p>
            <a:fld id="{C2985263-DC85-4D2C-938C-D9E4645F3F3D}" type="slidenum">
              <a:rPr lang="en-IN" smtClean="0"/>
              <a:t>‹#›</a:t>
            </a:fld>
            <a:endParaRPr lang="en-IN"/>
          </a:p>
        </p:txBody>
      </p:sp>
    </p:spTree>
    <p:extLst>
      <p:ext uri="{BB962C8B-B14F-4D97-AF65-F5344CB8AC3E}">
        <p14:creationId xmlns:p14="http://schemas.microsoft.com/office/powerpoint/2010/main" val="31327252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E4BA5-366D-BC96-E122-F3AA708CECA4}"/>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A9AF0233-C031-D88E-ED7B-90237A9E8C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A03280C-3136-B338-B033-991539A3E52C}"/>
              </a:ext>
            </a:extLst>
          </p:cNvPr>
          <p:cNvSpPr>
            <a:spLocks noGrp="1"/>
          </p:cNvSpPr>
          <p:nvPr>
            <p:ph type="dt" sz="half" idx="10"/>
          </p:nvPr>
        </p:nvSpPr>
        <p:spPr/>
        <p:txBody>
          <a:bodyPr/>
          <a:lstStyle/>
          <a:p>
            <a:fld id="{CAB7DF61-1431-4BBB-A62F-B01EA7E07A44}" type="datetimeFigureOut">
              <a:rPr lang="en-IN" smtClean="0"/>
              <a:t>12-02-2025</a:t>
            </a:fld>
            <a:endParaRPr lang="en-IN"/>
          </a:p>
        </p:txBody>
      </p:sp>
      <p:sp>
        <p:nvSpPr>
          <p:cNvPr id="5" name="Footer Placeholder 4">
            <a:extLst>
              <a:ext uri="{FF2B5EF4-FFF2-40B4-BE49-F238E27FC236}">
                <a16:creationId xmlns:a16="http://schemas.microsoft.com/office/drawing/2014/main" id="{76AE8C27-CE95-2E1B-13D0-C1566015BD3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ADC7A35-094F-54E5-5FD4-071960E94C90}"/>
              </a:ext>
            </a:extLst>
          </p:cNvPr>
          <p:cNvSpPr>
            <a:spLocks noGrp="1"/>
          </p:cNvSpPr>
          <p:nvPr>
            <p:ph type="sldNum" sz="quarter" idx="12"/>
          </p:nvPr>
        </p:nvSpPr>
        <p:spPr/>
        <p:txBody>
          <a:bodyPr/>
          <a:lstStyle/>
          <a:p>
            <a:fld id="{C2985263-DC85-4D2C-938C-D9E4645F3F3D}" type="slidenum">
              <a:rPr lang="en-IN" smtClean="0"/>
              <a:t>‹#›</a:t>
            </a:fld>
            <a:endParaRPr lang="en-IN"/>
          </a:p>
        </p:txBody>
      </p:sp>
    </p:spTree>
    <p:extLst>
      <p:ext uri="{BB962C8B-B14F-4D97-AF65-F5344CB8AC3E}">
        <p14:creationId xmlns:p14="http://schemas.microsoft.com/office/powerpoint/2010/main" val="1572791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C51FCE-E4BB-4680-8E50-3C0E348D2609}" type="datetimeFigureOut">
              <a:rPr lang="en-US" dirty="0"/>
              <a:t>2/12/2025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7" name="Picture 6">
            <a:extLst>
              <a:ext uri="{FF2B5EF4-FFF2-40B4-BE49-F238E27FC236}">
                <a16:creationId xmlns:a16="http://schemas.microsoft.com/office/drawing/2014/main" id="{633A44B6-B7DB-18BD-17DD-0FD40DECAAA4}"/>
              </a:ext>
            </a:extLst>
          </p:cNvPr>
          <p:cNvPicPr>
            <a:picLocks noChangeAspect="1"/>
          </p:cNvPicPr>
          <p:nvPr userDrawn="1"/>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91512" y="148738"/>
            <a:ext cx="1165194" cy="1165194"/>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57D32-9B37-4676-10C2-EDDC4C803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F8216DCB-0ECD-34EA-ED91-C5AE8F0C1C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0C5F34-1FE8-CB8E-EDCB-ECF78D982DB0}"/>
              </a:ext>
            </a:extLst>
          </p:cNvPr>
          <p:cNvSpPr>
            <a:spLocks noGrp="1"/>
          </p:cNvSpPr>
          <p:nvPr>
            <p:ph type="dt" sz="half" idx="10"/>
          </p:nvPr>
        </p:nvSpPr>
        <p:spPr/>
        <p:txBody>
          <a:bodyPr/>
          <a:lstStyle/>
          <a:p>
            <a:fld id="{CAB7DF61-1431-4BBB-A62F-B01EA7E07A44}" type="datetimeFigureOut">
              <a:rPr lang="en-IN" smtClean="0"/>
              <a:t>12-02-2025</a:t>
            </a:fld>
            <a:endParaRPr lang="en-IN"/>
          </a:p>
        </p:txBody>
      </p:sp>
      <p:sp>
        <p:nvSpPr>
          <p:cNvPr id="5" name="Footer Placeholder 4">
            <a:extLst>
              <a:ext uri="{FF2B5EF4-FFF2-40B4-BE49-F238E27FC236}">
                <a16:creationId xmlns:a16="http://schemas.microsoft.com/office/drawing/2014/main" id="{2A0F7BEA-3C00-7DF2-58AE-C57E10F1459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E8D69AD-8537-6C07-49B3-86BE834986E7}"/>
              </a:ext>
            </a:extLst>
          </p:cNvPr>
          <p:cNvSpPr>
            <a:spLocks noGrp="1"/>
          </p:cNvSpPr>
          <p:nvPr>
            <p:ph type="sldNum" sz="quarter" idx="12"/>
          </p:nvPr>
        </p:nvSpPr>
        <p:spPr/>
        <p:txBody>
          <a:bodyPr/>
          <a:lstStyle/>
          <a:p>
            <a:fld id="{C2985263-DC85-4D2C-938C-D9E4645F3F3D}" type="slidenum">
              <a:rPr lang="en-IN" smtClean="0"/>
              <a:t>‹#›</a:t>
            </a:fld>
            <a:endParaRPr lang="en-IN"/>
          </a:p>
        </p:txBody>
      </p:sp>
    </p:spTree>
    <p:extLst>
      <p:ext uri="{BB962C8B-B14F-4D97-AF65-F5344CB8AC3E}">
        <p14:creationId xmlns:p14="http://schemas.microsoft.com/office/powerpoint/2010/main" val="68829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429D7-75A1-630D-0498-2B326F18FB8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1196C975-CD39-F5D7-3298-5D4B998F6E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A0832528-9956-8A97-FAB7-ABBA2DF856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C812A98C-C080-BA52-B3E0-A171A5FEFA7A}"/>
              </a:ext>
            </a:extLst>
          </p:cNvPr>
          <p:cNvSpPr>
            <a:spLocks noGrp="1"/>
          </p:cNvSpPr>
          <p:nvPr>
            <p:ph type="dt" sz="half" idx="10"/>
          </p:nvPr>
        </p:nvSpPr>
        <p:spPr/>
        <p:txBody>
          <a:bodyPr/>
          <a:lstStyle/>
          <a:p>
            <a:fld id="{CAB7DF61-1431-4BBB-A62F-B01EA7E07A44}" type="datetimeFigureOut">
              <a:rPr lang="en-IN" smtClean="0"/>
              <a:t>12-02-2025</a:t>
            </a:fld>
            <a:endParaRPr lang="en-IN"/>
          </a:p>
        </p:txBody>
      </p:sp>
      <p:sp>
        <p:nvSpPr>
          <p:cNvPr id="6" name="Footer Placeholder 5">
            <a:extLst>
              <a:ext uri="{FF2B5EF4-FFF2-40B4-BE49-F238E27FC236}">
                <a16:creationId xmlns:a16="http://schemas.microsoft.com/office/drawing/2014/main" id="{CF57375B-574D-C398-BE84-FC05981D178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583915C-A992-0955-AE19-037D9ABB1B41}"/>
              </a:ext>
            </a:extLst>
          </p:cNvPr>
          <p:cNvSpPr>
            <a:spLocks noGrp="1"/>
          </p:cNvSpPr>
          <p:nvPr>
            <p:ph type="sldNum" sz="quarter" idx="12"/>
          </p:nvPr>
        </p:nvSpPr>
        <p:spPr/>
        <p:txBody>
          <a:bodyPr/>
          <a:lstStyle/>
          <a:p>
            <a:fld id="{C2985263-DC85-4D2C-938C-D9E4645F3F3D}" type="slidenum">
              <a:rPr lang="en-IN" smtClean="0"/>
              <a:t>‹#›</a:t>
            </a:fld>
            <a:endParaRPr lang="en-IN"/>
          </a:p>
        </p:txBody>
      </p:sp>
    </p:spTree>
    <p:extLst>
      <p:ext uri="{BB962C8B-B14F-4D97-AF65-F5344CB8AC3E}">
        <p14:creationId xmlns:p14="http://schemas.microsoft.com/office/powerpoint/2010/main" val="11455575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869FD-A4FF-3BA8-B3BC-2EEE9A9764CA}"/>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DDD003B-478B-0B21-EC57-7C46880A2B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25F140-93CA-6BED-A08E-E06F4AFDFE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3FDE10CD-E638-9F0C-51D5-9B1E481651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8FD63A-C2DB-5046-D4CA-B0ADE4EC12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6C0ED7C6-4B66-C815-3967-387915E6C551}"/>
              </a:ext>
            </a:extLst>
          </p:cNvPr>
          <p:cNvSpPr>
            <a:spLocks noGrp="1"/>
          </p:cNvSpPr>
          <p:nvPr>
            <p:ph type="dt" sz="half" idx="10"/>
          </p:nvPr>
        </p:nvSpPr>
        <p:spPr/>
        <p:txBody>
          <a:bodyPr/>
          <a:lstStyle/>
          <a:p>
            <a:fld id="{CAB7DF61-1431-4BBB-A62F-B01EA7E07A44}" type="datetimeFigureOut">
              <a:rPr lang="en-IN" smtClean="0"/>
              <a:t>12-02-2025</a:t>
            </a:fld>
            <a:endParaRPr lang="en-IN"/>
          </a:p>
        </p:txBody>
      </p:sp>
      <p:sp>
        <p:nvSpPr>
          <p:cNvPr id="8" name="Footer Placeholder 7">
            <a:extLst>
              <a:ext uri="{FF2B5EF4-FFF2-40B4-BE49-F238E27FC236}">
                <a16:creationId xmlns:a16="http://schemas.microsoft.com/office/drawing/2014/main" id="{8E6E2C44-7D51-AA4A-89D9-D3C3881E4847}"/>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1FEE48A2-7844-BB1A-54F9-D586FBFA0D9D}"/>
              </a:ext>
            </a:extLst>
          </p:cNvPr>
          <p:cNvSpPr>
            <a:spLocks noGrp="1"/>
          </p:cNvSpPr>
          <p:nvPr>
            <p:ph type="sldNum" sz="quarter" idx="12"/>
          </p:nvPr>
        </p:nvSpPr>
        <p:spPr/>
        <p:txBody>
          <a:bodyPr/>
          <a:lstStyle/>
          <a:p>
            <a:fld id="{C2985263-DC85-4D2C-938C-D9E4645F3F3D}" type="slidenum">
              <a:rPr lang="en-IN" smtClean="0"/>
              <a:t>‹#›</a:t>
            </a:fld>
            <a:endParaRPr lang="en-IN"/>
          </a:p>
        </p:txBody>
      </p:sp>
    </p:spTree>
    <p:extLst>
      <p:ext uri="{BB962C8B-B14F-4D97-AF65-F5344CB8AC3E}">
        <p14:creationId xmlns:p14="http://schemas.microsoft.com/office/powerpoint/2010/main" val="24812852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8CEDF-8DBC-053B-8AFA-76BCCABE7F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042E353C-0A8D-7461-5F4F-B0B945FF60F7}"/>
              </a:ext>
            </a:extLst>
          </p:cNvPr>
          <p:cNvSpPr>
            <a:spLocks noGrp="1"/>
          </p:cNvSpPr>
          <p:nvPr>
            <p:ph type="dt" sz="half" idx="10"/>
          </p:nvPr>
        </p:nvSpPr>
        <p:spPr/>
        <p:txBody>
          <a:bodyPr/>
          <a:lstStyle/>
          <a:p>
            <a:fld id="{CAB7DF61-1431-4BBB-A62F-B01EA7E07A44}" type="datetimeFigureOut">
              <a:rPr lang="en-IN" smtClean="0"/>
              <a:t>12-02-2025</a:t>
            </a:fld>
            <a:endParaRPr lang="en-IN"/>
          </a:p>
        </p:txBody>
      </p:sp>
      <p:sp>
        <p:nvSpPr>
          <p:cNvPr id="4" name="Footer Placeholder 3">
            <a:extLst>
              <a:ext uri="{FF2B5EF4-FFF2-40B4-BE49-F238E27FC236}">
                <a16:creationId xmlns:a16="http://schemas.microsoft.com/office/drawing/2014/main" id="{60A98F36-0EBF-D2DE-C47C-2196D541A72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74AE22AE-CD5C-251A-CEB1-C2A5ECA59EF2}"/>
              </a:ext>
            </a:extLst>
          </p:cNvPr>
          <p:cNvSpPr>
            <a:spLocks noGrp="1"/>
          </p:cNvSpPr>
          <p:nvPr>
            <p:ph type="sldNum" sz="quarter" idx="12"/>
          </p:nvPr>
        </p:nvSpPr>
        <p:spPr/>
        <p:txBody>
          <a:bodyPr/>
          <a:lstStyle/>
          <a:p>
            <a:fld id="{C2985263-DC85-4D2C-938C-D9E4645F3F3D}" type="slidenum">
              <a:rPr lang="en-IN" smtClean="0"/>
              <a:t>‹#›</a:t>
            </a:fld>
            <a:endParaRPr lang="en-IN"/>
          </a:p>
        </p:txBody>
      </p:sp>
    </p:spTree>
    <p:extLst>
      <p:ext uri="{BB962C8B-B14F-4D97-AF65-F5344CB8AC3E}">
        <p14:creationId xmlns:p14="http://schemas.microsoft.com/office/powerpoint/2010/main" val="1179271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FF15A6-411F-BC1A-BFBE-D865D044431F}"/>
              </a:ext>
            </a:extLst>
          </p:cNvPr>
          <p:cNvSpPr>
            <a:spLocks noGrp="1"/>
          </p:cNvSpPr>
          <p:nvPr>
            <p:ph type="dt" sz="half" idx="10"/>
          </p:nvPr>
        </p:nvSpPr>
        <p:spPr/>
        <p:txBody>
          <a:bodyPr/>
          <a:lstStyle/>
          <a:p>
            <a:fld id="{CAB7DF61-1431-4BBB-A62F-B01EA7E07A44}" type="datetimeFigureOut">
              <a:rPr lang="en-IN" smtClean="0"/>
              <a:t>12-02-2025</a:t>
            </a:fld>
            <a:endParaRPr lang="en-IN"/>
          </a:p>
        </p:txBody>
      </p:sp>
      <p:sp>
        <p:nvSpPr>
          <p:cNvPr id="3" name="Footer Placeholder 2">
            <a:extLst>
              <a:ext uri="{FF2B5EF4-FFF2-40B4-BE49-F238E27FC236}">
                <a16:creationId xmlns:a16="http://schemas.microsoft.com/office/drawing/2014/main" id="{D1C2DEEA-9948-E50A-1EF4-0AF63193E52F}"/>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18E3BFF1-8CAA-316F-FC19-92707F2BB41F}"/>
              </a:ext>
            </a:extLst>
          </p:cNvPr>
          <p:cNvSpPr>
            <a:spLocks noGrp="1"/>
          </p:cNvSpPr>
          <p:nvPr>
            <p:ph type="sldNum" sz="quarter" idx="12"/>
          </p:nvPr>
        </p:nvSpPr>
        <p:spPr/>
        <p:txBody>
          <a:bodyPr/>
          <a:lstStyle/>
          <a:p>
            <a:fld id="{C2985263-DC85-4D2C-938C-D9E4645F3F3D}" type="slidenum">
              <a:rPr lang="en-IN" smtClean="0"/>
              <a:t>‹#›</a:t>
            </a:fld>
            <a:endParaRPr lang="en-IN"/>
          </a:p>
        </p:txBody>
      </p:sp>
    </p:spTree>
    <p:extLst>
      <p:ext uri="{BB962C8B-B14F-4D97-AF65-F5344CB8AC3E}">
        <p14:creationId xmlns:p14="http://schemas.microsoft.com/office/powerpoint/2010/main" val="27311347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9862C-7234-7F13-55D8-9D260E59D0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07044A56-01AC-A49F-E77E-257D6EE923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0F962A4A-7D50-D812-6C48-7A450C486F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25F836-6EAD-98C6-B3E2-AA68727B12E1}"/>
              </a:ext>
            </a:extLst>
          </p:cNvPr>
          <p:cNvSpPr>
            <a:spLocks noGrp="1"/>
          </p:cNvSpPr>
          <p:nvPr>
            <p:ph type="dt" sz="half" idx="10"/>
          </p:nvPr>
        </p:nvSpPr>
        <p:spPr/>
        <p:txBody>
          <a:bodyPr/>
          <a:lstStyle/>
          <a:p>
            <a:fld id="{CAB7DF61-1431-4BBB-A62F-B01EA7E07A44}" type="datetimeFigureOut">
              <a:rPr lang="en-IN" smtClean="0"/>
              <a:t>12-02-2025</a:t>
            </a:fld>
            <a:endParaRPr lang="en-IN"/>
          </a:p>
        </p:txBody>
      </p:sp>
      <p:sp>
        <p:nvSpPr>
          <p:cNvPr id="6" name="Footer Placeholder 5">
            <a:extLst>
              <a:ext uri="{FF2B5EF4-FFF2-40B4-BE49-F238E27FC236}">
                <a16:creationId xmlns:a16="http://schemas.microsoft.com/office/drawing/2014/main" id="{68CCCF5F-58F4-C3B4-1D4D-8F2405C3146A}"/>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A376F070-3587-F776-AC23-26B29E70A585}"/>
              </a:ext>
            </a:extLst>
          </p:cNvPr>
          <p:cNvSpPr>
            <a:spLocks noGrp="1"/>
          </p:cNvSpPr>
          <p:nvPr>
            <p:ph type="sldNum" sz="quarter" idx="12"/>
          </p:nvPr>
        </p:nvSpPr>
        <p:spPr/>
        <p:txBody>
          <a:bodyPr/>
          <a:lstStyle/>
          <a:p>
            <a:fld id="{C2985263-DC85-4D2C-938C-D9E4645F3F3D}" type="slidenum">
              <a:rPr lang="en-IN" smtClean="0"/>
              <a:t>‹#›</a:t>
            </a:fld>
            <a:endParaRPr lang="en-IN"/>
          </a:p>
        </p:txBody>
      </p:sp>
    </p:spTree>
    <p:extLst>
      <p:ext uri="{BB962C8B-B14F-4D97-AF65-F5344CB8AC3E}">
        <p14:creationId xmlns:p14="http://schemas.microsoft.com/office/powerpoint/2010/main" val="41021075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C300C-AAAF-988F-A608-3095464EE7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3C040E57-E821-77C2-784A-793B0D32AE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E35AE3E1-7062-48EC-B5EC-13D27A41DA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A46DA9-F22C-A57D-D902-3284AA9D9223}"/>
              </a:ext>
            </a:extLst>
          </p:cNvPr>
          <p:cNvSpPr>
            <a:spLocks noGrp="1"/>
          </p:cNvSpPr>
          <p:nvPr>
            <p:ph type="dt" sz="half" idx="10"/>
          </p:nvPr>
        </p:nvSpPr>
        <p:spPr/>
        <p:txBody>
          <a:bodyPr/>
          <a:lstStyle/>
          <a:p>
            <a:fld id="{CAB7DF61-1431-4BBB-A62F-B01EA7E07A44}" type="datetimeFigureOut">
              <a:rPr lang="en-IN" smtClean="0"/>
              <a:t>12-02-2025</a:t>
            </a:fld>
            <a:endParaRPr lang="en-IN"/>
          </a:p>
        </p:txBody>
      </p:sp>
      <p:sp>
        <p:nvSpPr>
          <p:cNvPr id="6" name="Footer Placeholder 5">
            <a:extLst>
              <a:ext uri="{FF2B5EF4-FFF2-40B4-BE49-F238E27FC236}">
                <a16:creationId xmlns:a16="http://schemas.microsoft.com/office/drawing/2014/main" id="{C82CB0D8-D214-7B11-7196-0AE8B7964C6A}"/>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2E1F9A5-5DC6-0924-868C-E29918E15A46}"/>
              </a:ext>
            </a:extLst>
          </p:cNvPr>
          <p:cNvSpPr>
            <a:spLocks noGrp="1"/>
          </p:cNvSpPr>
          <p:nvPr>
            <p:ph type="sldNum" sz="quarter" idx="12"/>
          </p:nvPr>
        </p:nvSpPr>
        <p:spPr/>
        <p:txBody>
          <a:bodyPr/>
          <a:lstStyle/>
          <a:p>
            <a:fld id="{C2985263-DC85-4D2C-938C-D9E4645F3F3D}" type="slidenum">
              <a:rPr lang="en-IN" smtClean="0"/>
              <a:t>‹#›</a:t>
            </a:fld>
            <a:endParaRPr lang="en-IN"/>
          </a:p>
        </p:txBody>
      </p:sp>
    </p:spTree>
    <p:extLst>
      <p:ext uri="{BB962C8B-B14F-4D97-AF65-F5344CB8AC3E}">
        <p14:creationId xmlns:p14="http://schemas.microsoft.com/office/powerpoint/2010/main" val="12189799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4ABD5-2484-8601-9210-8DF73D5AA96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F2F21229-E20B-4EA2-9864-F0E560AB72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85BA3AC-1A4A-AFC3-5657-F00EB3C36913}"/>
              </a:ext>
            </a:extLst>
          </p:cNvPr>
          <p:cNvSpPr>
            <a:spLocks noGrp="1"/>
          </p:cNvSpPr>
          <p:nvPr>
            <p:ph type="dt" sz="half" idx="10"/>
          </p:nvPr>
        </p:nvSpPr>
        <p:spPr/>
        <p:txBody>
          <a:bodyPr/>
          <a:lstStyle/>
          <a:p>
            <a:fld id="{CAB7DF61-1431-4BBB-A62F-B01EA7E07A44}" type="datetimeFigureOut">
              <a:rPr lang="en-IN" smtClean="0"/>
              <a:t>12-02-2025</a:t>
            </a:fld>
            <a:endParaRPr lang="en-IN"/>
          </a:p>
        </p:txBody>
      </p:sp>
      <p:sp>
        <p:nvSpPr>
          <p:cNvPr id="5" name="Footer Placeholder 4">
            <a:extLst>
              <a:ext uri="{FF2B5EF4-FFF2-40B4-BE49-F238E27FC236}">
                <a16:creationId xmlns:a16="http://schemas.microsoft.com/office/drawing/2014/main" id="{21223F7B-9549-AD86-BC12-4914548186D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B63AE84-8688-0265-CB0E-9BC38CFAA5CB}"/>
              </a:ext>
            </a:extLst>
          </p:cNvPr>
          <p:cNvSpPr>
            <a:spLocks noGrp="1"/>
          </p:cNvSpPr>
          <p:nvPr>
            <p:ph type="sldNum" sz="quarter" idx="12"/>
          </p:nvPr>
        </p:nvSpPr>
        <p:spPr/>
        <p:txBody>
          <a:bodyPr/>
          <a:lstStyle/>
          <a:p>
            <a:fld id="{C2985263-DC85-4D2C-938C-D9E4645F3F3D}" type="slidenum">
              <a:rPr lang="en-IN" smtClean="0"/>
              <a:t>‹#›</a:t>
            </a:fld>
            <a:endParaRPr lang="en-IN"/>
          </a:p>
        </p:txBody>
      </p:sp>
    </p:spTree>
    <p:extLst>
      <p:ext uri="{BB962C8B-B14F-4D97-AF65-F5344CB8AC3E}">
        <p14:creationId xmlns:p14="http://schemas.microsoft.com/office/powerpoint/2010/main" val="42006912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8495DF-275B-C107-4804-76DE165C4E6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E4C599E-E436-3E9F-5B5E-70CE304CA2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5FE8B0D-3BB5-3E5F-4992-C00B135E354E}"/>
              </a:ext>
            </a:extLst>
          </p:cNvPr>
          <p:cNvSpPr>
            <a:spLocks noGrp="1"/>
          </p:cNvSpPr>
          <p:nvPr>
            <p:ph type="dt" sz="half" idx="10"/>
          </p:nvPr>
        </p:nvSpPr>
        <p:spPr/>
        <p:txBody>
          <a:bodyPr/>
          <a:lstStyle/>
          <a:p>
            <a:fld id="{CAB7DF61-1431-4BBB-A62F-B01EA7E07A44}" type="datetimeFigureOut">
              <a:rPr lang="en-IN" smtClean="0"/>
              <a:t>12-02-2025</a:t>
            </a:fld>
            <a:endParaRPr lang="en-IN"/>
          </a:p>
        </p:txBody>
      </p:sp>
      <p:sp>
        <p:nvSpPr>
          <p:cNvPr id="5" name="Footer Placeholder 4">
            <a:extLst>
              <a:ext uri="{FF2B5EF4-FFF2-40B4-BE49-F238E27FC236}">
                <a16:creationId xmlns:a16="http://schemas.microsoft.com/office/drawing/2014/main" id="{0BBCCE5F-CC57-F500-9517-28FAF7603FC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3C84CCF2-BB77-518F-E48E-7DDE3B2FAD80}"/>
              </a:ext>
            </a:extLst>
          </p:cNvPr>
          <p:cNvSpPr>
            <a:spLocks noGrp="1"/>
          </p:cNvSpPr>
          <p:nvPr>
            <p:ph type="sldNum" sz="quarter" idx="12"/>
          </p:nvPr>
        </p:nvSpPr>
        <p:spPr/>
        <p:txBody>
          <a:bodyPr/>
          <a:lstStyle/>
          <a:p>
            <a:fld id="{C2985263-DC85-4D2C-938C-D9E4645F3F3D}" type="slidenum">
              <a:rPr lang="en-IN" smtClean="0"/>
              <a:t>‹#›</a:t>
            </a:fld>
            <a:endParaRPr lang="en-IN"/>
          </a:p>
        </p:txBody>
      </p:sp>
    </p:spTree>
    <p:extLst>
      <p:ext uri="{BB962C8B-B14F-4D97-AF65-F5344CB8AC3E}">
        <p14:creationId xmlns:p14="http://schemas.microsoft.com/office/powerpoint/2010/main" val="39325936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1029E-DBFB-4AC4-8177-0894DF8613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9BA5B7F6-86B1-4C8D-9D8F-3BB4776F2F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40079F20-2FB1-4A5C-8FBE-ED2B14C2BFA7}"/>
              </a:ext>
            </a:extLst>
          </p:cNvPr>
          <p:cNvSpPr>
            <a:spLocks noGrp="1"/>
          </p:cNvSpPr>
          <p:nvPr>
            <p:ph type="dt" sz="half" idx="10"/>
          </p:nvPr>
        </p:nvSpPr>
        <p:spPr/>
        <p:txBody>
          <a:bodyPr/>
          <a:lstStyle/>
          <a:p>
            <a:fld id="{9BA05563-CBAE-4991-9779-8A52F7817336}" type="datetimeFigureOut">
              <a:rPr lang="en-IN" smtClean="0"/>
              <a:t>12-02-2025</a:t>
            </a:fld>
            <a:endParaRPr lang="en-IN"/>
          </a:p>
        </p:txBody>
      </p:sp>
      <p:sp>
        <p:nvSpPr>
          <p:cNvPr id="5" name="Footer Placeholder 4">
            <a:extLst>
              <a:ext uri="{FF2B5EF4-FFF2-40B4-BE49-F238E27FC236}">
                <a16:creationId xmlns:a16="http://schemas.microsoft.com/office/drawing/2014/main" id="{9EE0A6EF-5CC5-4FD5-824B-960E2D072C9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E8D5DDF-D014-4AE7-9E37-89808B600B7B}"/>
              </a:ext>
            </a:extLst>
          </p:cNvPr>
          <p:cNvSpPr>
            <a:spLocks noGrp="1"/>
          </p:cNvSpPr>
          <p:nvPr>
            <p:ph type="sldNum" sz="quarter" idx="12"/>
          </p:nvPr>
        </p:nvSpPr>
        <p:spPr/>
        <p:txBody>
          <a:bodyPr/>
          <a:lstStyle/>
          <a:p>
            <a:fld id="{A8BF0B40-8653-430E-8941-EDCA3BFF5515}" type="slidenum">
              <a:rPr lang="en-IN" smtClean="0"/>
              <a:t>‹#›</a:t>
            </a:fld>
            <a:endParaRPr lang="en-IN"/>
          </a:p>
        </p:txBody>
      </p:sp>
    </p:spTree>
    <p:extLst>
      <p:ext uri="{BB962C8B-B14F-4D97-AF65-F5344CB8AC3E}">
        <p14:creationId xmlns:p14="http://schemas.microsoft.com/office/powerpoint/2010/main" val="739078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AAA073D-A903-47F8-8D16-77642FB0DF1F}" type="datetimeFigureOut">
              <a:rPr lang="en-US" dirty="0"/>
              <a:t>2/12/2025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67052-363F-42C5-AB0F-1FE7311E5B94}"/>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C46B709A-39FD-4455-9A8B-C3FA4F550B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3852F31-7144-42FE-8A46-02C7E208F123}"/>
              </a:ext>
            </a:extLst>
          </p:cNvPr>
          <p:cNvSpPr>
            <a:spLocks noGrp="1"/>
          </p:cNvSpPr>
          <p:nvPr>
            <p:ph type="dt" sz="half" idx="10"/>
          </p:nvPr>
        </p:nvSpPr>
        <p:spPr/>
        <p:txBody>
          <a:bodyPr/>
          <a:lstStyle/>
          <a:p>
            <a:fld id="{9BA05563-CBAE-4991-9779-8A52F7817336}" type="datetimeFigureOut">
              <a:rPr lang="en-IN" smtClean="0"/>
              <a:t>12-02-2025</a:t>
            </a:fld>
            <a:endParaRPr lang="en-IN"/>
          </a:p>
        </p:txBody>
      </p:sp>
      <p:sp>
        <p:nvSpPr>
          <p:cNvPr id="5" name="Footer Placeholder 4">
            <a:extLst>
              <a:ext uri="{FF2B5EF4-FFF2-40B4-BE49-F238E27FC236}">
                <a16:creationId xmlns:a16="http://schemas.microsoft.com/office/drawing/2014/main" id="{033D420A-B83D-417F-B76E-3C95F1049B7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FF234B1-2912-4B86-9288-3166C3EA948E}"/>
              </a:ext>
            </a:extLst>
          </p:cNvPr>
          <p:cNvSpPr>
            <a:spLocks noGrp="1"/>
          </p:cNvSpPr>
          <p:nvPr>
            <p:ph type="sldNum" sz="quarter" idx="12"/>
          </p:nvPr>
        </p:nvSpPr>
        <p:spPr/>
        <p:txBody>
          <a:bodyPr/>
          <a:lstStyle/>
          <a:p>
            <a:fld id="{A8BF0B40-8653-430E-8941-EDCA3BFF5515}" type="slidenum">
              <a:rPr lang="en-IN" smtClean="0"/>
              <a:t>‹#›</a:t>
            </a:fld>
            <a:endParaRPr lang="en-IN"/>
          </a:p>
        </p:txBody>
      </p:sp>
    </p:spTree>
    <p:extLst>
      <p:ext uri="{BB962C8B-B14F-4D97-AF65-F5344CB8AC3E}">
        <p14:creationId xmlns:p14="http://schemas.microsoft.com/office/powerpoint/2010/main" val="34624006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C11F9-6B30-4706-8ABB-6DD843AE97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DC78E28A-56D2-4FAC-A199-411D86449F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5D7D08-FB69-40B7-A4F0-11D084F93E32}"/>
              </a:ext>
            </a:extLst>
          </p:cNvPr>
          <p:cNvSpPr>
            <a:spLocks noGrp="1"/>
          </p:cNvSpPr>
          <p:nvPr>
            <p:ph type="dt" sz="half" idx="10"/>
          </p:nvPr>
        </p:nvSpPr>
        <p:spPr/>
        <p:txBody>
          <a:bodyPr/>
          <a:lstStyle/>
          <a:p>
            <a:fld id="{9BA05563-CBAE-4991-9779-8A52F7817336}" type="datetimeFigureOut">
              <a:rPr lang="en-IN" smtClean="0"/>
              <a:t>12-02-2025</a:t>
            </a:fld>
            <a:endParaRPr lang="en-IN"/>
          </a:p>
        </p:txBody>
      </p:sp>
      <p:sp>
        <p:nvSpPr>
          <p:cNvPr id="5" name="Footer Placeholder 4">
            <a:extLst>
              <a:ext uri="{FF2B5EF4-FFF2-40B4-BE49-F238E27FC236}">
                <a16:creationId xmlns:a16="http://schemas.microsoft.com/office/drawing/2014/main" id="{C36E9263-4F28-4118-B22A-C9AE4AEA42F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6D7004C-942F-450A-BF6B-498C5246088E}"/>
              </a:ext>
            </a:extLst>
          </p:cNvPr>
          <p:cNvSpPr>
            <a:spLocks noGrp="1"/>
          </p:cNvSpPr>
          <p:nvPr>
            <p:ph type="sldNum" sz="quarter" idx="12"/>
          </p:nvPr>
        </p:nvSpPr>
        <p:spPr/>
        <p:txBody>
          <a:bodyPr/>
          <a:lstStyle/>
          <a:p>
            <a:fld id="{A8BF0B40-8653-430E-8941-EDCA3BFF5515}" type="slidenum">
              <a:rPr lang="en-IN" smtClean="0"/>
              <a:t>‹#›</a:t>
            </a:fld>
            <a:endParaRPr lang="en-IN"/>
          </a:p>
        </p:txBody>
      </p:sp>
    </p:spTree>
    <p:extLst>
      <p:ext uri="{BB962C8B-B14F-4D97-AF65-F5344CB8AC3E}">
        <p14:creationId xmlns:p14="http://schemas.microsoft.com/office/powerpoint/2010/main" val="14078452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229A3-FC48-491E-9F05-C2F28F8700E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B95C8B96-6738-4AF7-A294-88BB804628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825EFBCB-815B-4C55-94ED-08729499D0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83CCA17F-38CD-459F-BB39-30E3156C00A1}"/>
              </a:ext>
            </a:extLst>
          </p:cNvPr>
          <p:cNvSpPr>
            <a:spLocks noGrp="1"/>
          </p:cNvSpPr>
          <p:nvPr>
            <p:ph type="dt" sz="half" idx="10"/>
          </p:nvPr>
        </p:nvSpPr>
        <p:spPr/>
        <p:txBody>
          <a:bodyPr/>
          <a:lstStyle/>
          <a:p>
            <a:fld id="{9BA05563-CBAE-4991-9779-8A52F7817336}" type="datetimeFigureOut">
              <a:rPr lang="en-IN" smtClean="0"/>
              <a:t>12-02-2025</a:t>
            </a:fld>
            <a:endParaRPr lang="en-IN"/>
          </a:p>
        </p:txBody>
      </p:sp>
      <p:sp>
        <p:nvSpPr>
          <p:cNvPr id="6" name="Footer Placeholder 5">
            <a:extLst>
              <a:ext uri="{FF2B5EF4-FFF2-40B4-BE49-F238E27FC236}">
                <a16:creationId xmlns:a16="http://schemas.microsoft.com/office/drawing/2014/main" id="{08CA5BC0-D01D-4D06-A8D2-48952E7C468B}"/>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9F34E88A-5147-45DB-9CA9-D878F4BEB584}"/>
              </a:ext>
            </a:extLst>
          </p:cNvPr>
          <p:cNvSpPr>
            <a:spLocks noGrp="1"/>
          </p:cNvSpPr>
          <p:nvPr>
            <p:ph type="sldNum" sz="quarter" idx="12"/>
          </p:nvPr>
        </p:nvSpPr>
        <p:spPr/>
        <p:txBody>
          <a:bodyPr/>
          <a:lstStyle/>
          <a:p>
            <a:fld id="{A8BF0B40-8653-430E-8941-EDCA3BFF5515}" type="slidenum">
              <a:rPr lang="en-IN" smtClean="0"/>
              <a:t>‹#›</a:t>
            </a:fld>
            <a:endParaRPr lang="en-IN"/>
          </a:p>
        </p:txBody>
      </p:sp>
    </p:spTree>
    <p:extLst>
      <p:ext uri="{BB962C8B-B14F-4D97-AF65-F5344CB8AC3E}">
        <p14:creationId xmlns:p14="http://schemas.microsoft.com/office/powerpoint/2010/main" val="12255077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4213E-E0B3-4F5F-816C-6F41126854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3090F99C-C464-4937-B710-03C00A6EBE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662E56-9F21-440C-9833-33632ECF8D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44A3F9B5-D227-4520-9DAC-26B771648B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4EC7D8-6292-4E3B-B914-4C9216D2B4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6297F77-E886-4A9D-AACC-EE0A5B7B2BE7}"/>
              </a:ext>
            </a:extLst>
          </p:cNvPr>
          <p:cNvSpPr>
            <a:spLocks noGrp="1"/>
          </p:cNvSpPr>
          <p:nvPr>
            <p:ph type="dt" sz="half" idx="10"/>
          </p:nvPr>
        </p:nvSpPr>
        <p:spPr/>
        <p:txBody>
          <a:bodyPr/>
          <a:lstStyle/>
          <a:p>
            <a:fld id="{9BA05563-CBAE-4991-9779-8A52F7817336}" type="datetimeFigureOut">
              <a:rPr lang="en-IN" smtClean="0"/>
              <a:t>12-02-2025</a:t>
            </a:fld>
            <a:endParaRPr lang="en-IN"/>
          </a:p>
        </p:txBody>
      </p:sp>
      <p:sp>
        <p:nvSpPr>
          <p:cNvPr id="8" name="Footer Placeholder 7">
            <a:extLst>
              <a:ext uri="{FF2B5EF4-FFF2-40B4-BE49-F238E27FC236}">
                <a16:creationId xmlns:a16="http://schemas.microsoft.com/office/drawing/2014/main" id="{0CDD9E15-B492-40ED-94FB-2A7D6393FDE4}"/>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9156EAC8-41CA-451B-B4E2-9CE6403AF384}"/>
              </a:ext>
            </a:extLst>
          </p:cNvPr>
          <p:cNvSpPr>
            <a:spLocks noGrp="1"/>
          </p:cNvSpPr>
          <p:nvPr>
            <p:ph type="sldNum" sz="quarter" idx="12"/>
          </p:nvPr>
        </p:nvSpPr>
        <p:spPr/>
        <p:txBody>
          <a:bodyPr/>
          <a:lstStyle/>
          <a:p>
            <a:fld id="{A8BF0B40-8653-430E-8941-EDCA3BFF5515}" type="slidenum">
              <a:rPr lang="en-IN" smtClean="0"/>
              <a:t>‹#›</a:t>
            </a:fld>
            <a:endParaRPr lang="en-IN"/>
          </a:p>
        </p:txBody>
      </p:sp>
    </p:spTree>
    <p:extLst>
      <p:ext uri="{BB962C8B-B14F-4D97-AF65-F5344CB8AC3E}">
        <p14:creationId xmlns:p14="http://schemas.microsoft.com/office/powerpoint/2010/main" val="2488498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520B7-84B8-4C56-B735-B9E3832337F0}"/>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1B1B5AC1-7571-4FFC-82A2-B7394B5FEDC3}"/>
              </a:ext>
            </a:extLst>
          </p:cNvPr>
          <p:cNvSpPr>
            <a:spLocks noGrp="1"/>
          </p:cNvSpPr>
          <p:nvPr>
            <p:ph type="dt" sz="half" idx="10"/>
          </p:nvPr>
        </p:nvSpPr>
        <p:spPr/>
        <p:txBody>
          <a:bodyPr/>
          <a:lstStyle/>
          <a:p>
            <a:fld id="{9BA05563-CBAE-4991-9779-8A52F7817336}" type="datetimeFigureOut">
              <a:rPr lang="en-IN" smtClean="0"/>
              <a:t>12-02-2025</a:t>
            </a:fld>
            <a:endParaRPr lang="en-IN"/>
          </a:p>
        </p:txBody>
      </p:sp>
      <p:sp>
        <p:nvSpPr>
          <p:cNvPr id="4" name="Footer Placeholder 3">
            <a:extLst>
              <a:ext uri="{FF2B5EF4-FFF2-40B4-BE49-F238E27FC236}">
                <a16:creationId xmlns:a16="http://schemas.microsoft.com/office/drawing/2014/main" id="{A983521E-F0B5-4A19-B092-B9902BAF758C}"/>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B9195F9-3F3C-4708-8207-4464A6EF8E22}"/>
              </a:ext>
            </a:extLst>
          </p:cNvPr>
          <p:cNvSpPr>
            <a:spLocks noGrp="1"/>
          </p:cNvSpPr>
          <p:nvPr>
            <p:ph type="sldNum" sz="quarter" idx="12"/>
          </p:nvPr>
        </p:nvSpPr>
        <p:spPr/>
        <p:txBody>
          <a:bodyPr/>
          <a:lstStyle/>
          <a:p>
            <a:fld id="{A8BF0B40-8653-430E-8941-EDCA3BFF5515}" type="slidenum">
              <a:rPr lang="en-IN" smtClean="0"/>
              <a:t>‹#›</a:t>
            </a:fld>
            <a:endParaRPr lang="en-IN"/>
          </a:p>
        </p:txBody>
      </p:sp>
    </p:spTree>
    <p:extLst>
      <p:ext uri="{BB962C8B-B14F-4D97-AF65-F5344CB8AC3E}">
        <p14:creationId xmlns:p14="http://schemas.microsoft.com/office/powerpoint/2010/main" val="38688713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D84F8D-BE78-408C-BDDA-05B34A75D7BC}"/>
              </a:ext>
            </a:extLst>
          </p:cNvPr>
          <p:cNvSpPr>
            <a:spLocks noGrp="1"/>
          </p:cNvSpPr>
          <p:nvPr>
            <p:ph type="dt" sz="half" idx="10"/>
          </p:nvPr>
        </p:nvSpPr>
        <p:spPr/>
        <p:txBody>
          <a:bodyPr/>
          <a:lstStyle/>
          <a:p>
            <a:fld id="{9BA05563-CBAE-4991-9779-8A52F7817336}" type="datetimeFigureOut">
              <a:rPr lang="en-IN" smtClean="0"/>
              <a:t>12-02-2025</a:t>
            </a:fld>
            <a:endParaRPr lang="en-IN"/>
          </a:p>
        </p:txBody>
      </p:sp>
      <p:sp>
        <p:nvSpPr>
          <p:cNvPr id="3" name="Footer Placeholder 2">
            <a:extLst>
              <a:ext uri="{FF2B5EF4-FFF2-40B4-BE49-F238E27FC236}">
                <a16:creationId xmlns:a16="http://schemas.microsoft.com/office/drawing/2014/main" id="{D4011A77-AA28-4A67-9AC5-064E5147540D}"/>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8B42D9E8-1F7B-4859-AB17-45A49472A9E9}"/>
              </a:ext>
            </a:extLst>
          </p:cNvPr>
          <p:cNvSpPr>
            <a:spLocks noGrp="1"/>
          </p:cNvSpPr>
          <p:nvPr>
            <p:ph type="sldNum" sz="quarter" idx="12"/>
          </p:nvPr>
        </p:nvSpPr>
        <p:spPr/>
        <p:txBody>
          <a:bodyPr/>
          <a:lstStyle/>
          <a:p>
            <a:fld id="{A8BF0B40-8653-430E-8941-EDCA3BFF5515}" type="slidenum">
              <a:rPr lang="en-IN" smtClean="0"/>
              <a:t>‹#›</a:t>
            </a:fld>
            <a:endParaRPr lang="en-IN"/>
          </a:p>
        </p:txBody>
      </p:sp>
      <p:pic>
        <p:nvPicPr>
          <p:cNvPr id="5" name="Picture 4">
            <a:extLst>
              <a:ext uri="{FF2B5EF4-FFF2-40B4-BE49-F238E27FC236}">
                <a16:creationId xmlns:a16="http://schemas.microsoft.com/office/drawing/2014/main" id="{97165208-F620-FA2E-5F83-C5BE3E93831F}"/>
              </a:ext>
            </a:extLst>
          </p:cNvPr>
          <p:cNvPicPr>
            <a:picLocks noChangeAspect="1"/>
          </p:cNvPicPr>
          <p:nvPr userDrawn="1"/>
        </p:nvPicPr>
        <p:blipFill>
          <a:blip r:embed="rId2"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1119535" y="182879"/>
            <a:ext cx="1072465" cy="1072465"/>
          </a:xfrm>
          <a:prstGeom prst="rect">
            <a:avLst/>
          </a:prstGeom>
        </p:spPr>
      </p:pic>
    </p:spTree>
    <p:extLst>
      <p:ext uri="{BB962C8B-B14F-4D97-AF65-F5344CB8AC3E}">
        <p14:creationId xmlns:p14="http://schemas.microsoft.com/office/powerpoint/2010/main" val="42838329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E61CB-188F-4266-BD74-86C428994A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A38DA108-F9EA-4B91-A991-977383F17A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B5B1CD59-A9AA-47DE-B30C-19E5931502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26CD96-99EC-4D2B-988D-8676DB59CD59}"/>
              </a:ext>
            </a:extLst>
          </p:cNvPr>
          <p:cNvSpPr>
            <a:spLocks noGrp="1"/>
          </p:cNvSpPr>
          <p:nvPr>
            <p:ph type="dt" sz="half" idx="10"/>
          </p:nvPr>
        </p:nvSpPr>
        <p:spPr/>
        <p:txBody>
          <a:bodyPr/>
          <a:lstStyle/>
          <a:p>
            <a:fld id="{9BA05563-CBAE-4991-9779-8A52F7817336}" type="datetimeFigureOut">
              <a:rPr lang="en-IN" smtClean="0"/>
              <a:t>12-02-2025</a:t>
            </a:fld>
            <a:endParaRPr lang="en-IN"/>
          </a:p>
        </p:txBody>
      </p:sp>
      <p:sp>
        <p:nvSpPr>
          <p:cNvPr id="6" name="Footer Placeholder 5">
            <a:extLst>
              <a:ext uri="{FF2B5EF4-FFF2-40B4-BE49-F238E27FC236}">
                <a16:creationId xmlns:a16="http://schemas.microsoft.com/office/drawing/2014/main" id="{78E2C3DF-105F-40BD-8647-5CABF751B07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590710F-4B19-44EB-BFDA-FCAFF8C823C5}"/>
              </a:ext>
            </a:extLst>
          </p:cNvPr>
          <p:cNvSpPr>
            <a:spLocks noGrp="1"/>
          </p:cNvSpPr>
          <p:nvPr>
            <p:ph type="sldNum" sz="quarter" idx="12"/>
          </p:nvPr>
        </p:nvSpPr>
        <p:spPr/>
        <p:txBody>
          <a:bodyPr/>
          <a:lstStyle/>
          <a:p>
            <a:fld id="{A8BF0B40-8653-430E-8941-EDCA3BFF5515}" type="slidenum">
              <a:rPr lang="en-IN" smtClean="0"/>
              <a:t>‹#›</a:t>
            </a:fld>
            <a:endParaRPr lang="en-IN"/>
          </a:p>
        </p:txBody>
      </p:sp>
    </p:spTree>
    <p:extLst>
      <p:ext uri="{BB962C8B-B14F-4D97-AF65-F5344CB8AC3E}">
        <p14:creationId xmlns:p14="http://schemas.microsoft.com/office/powerpoint/2010/main" val="19937022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36C24-4F9C-4549-9A9A-CD9D1A0BDC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D5E82592-25B0-45E0-B03B-3438AF46E8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E7A1A67F-D614-4106-8764-FA5DE838BA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9EF42D-F5C4-4071-83F1-B1E5092CA494}"/>
              </a:ext>
            </a:extLst>
          </p:cNvPr>
          <p:cNvSpPr>
            <a:spLocks noGrp="1"/>
          </p:cNvSpPr>
          <p:nvPr>
            <p:ph type="dt" sz="half" idx="10"/>
          </p:nvPr>
        </p:nvSpPr>
        <p:spPr/>
        <p:txBody>
          <a:bodyPr/>
          <a:lstStyle/>
          <a:p>
            <a:fld id="{9BA05563-CBAE-4991-9779-8A52F7817336}" type="datetimeFigureOut">
              <a:rPr lang="en-IN" smtClean="0"/>
              <a:t>12-02-2025</a:t>
            </a:fld>
            <a:endParaRPr lang="en-IN"/>
          </a:p>
        </p:txBody>
      </p:sp>
      <p:sp>
        <p:nvSpPr>
          <p:cNvPr id="6" name="Footer Placeholder 5">
            <a:extLst>
              <a:ext uri="{FF2B5EF4-FFF2-40B4-BE49-F238E27FC236}">
                <a16:creationId xmlns:a16="http://schemas.microsoft.com/office/drawing/2014/main" id="{4FCDE0B8-9289-431E-83B4-FF9090CC95F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92443EBF-A003-4A47-8014-A3DACD24DFDB}"/>
              </a:ext>
            </a:extLst>
          </p:cNvPr>
          <p:cNvSpPr>
            <a:spLocks noGrp="1"/>
          </p:cNvSpPr>
          <p:nvPr>
            <p:ph type="sldNum" sz="quarter" idx="12"/>
          </p:nvPr>
        </p:nvSpPr>
        <p:spPr/>
        <p:txBody>
          <a:bodyPr/>
          <a:lstStyle/>
          <a:p>
            <a:fld id="{A8BF0B40-8653-430E-8941-EDCA3BFF5515}" type="slidenum">
              <a:rPr lang="en-IN" smtClean="0"/>
              <a:t>‹#›</a:t>
            </a:fld>
            <a:endParaRPr lang="en-IN"/>
          </a:p>
        </p:txBody>
      </p:sp>
    </p:spTree>
    <p:extLst>
      <p:ext uri="{BB962C8B-B14F-4D97-AF65-F5344CB8AC3E}">
        <p14:creationId xmlns:p14="http://schemas.microsoft.com/office/powerpoint/2010/main" val="3365665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E95F4-79D7-4184-A5E4-3293AFC448D5}"/>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C088C80-7B71-47C9-B6AF-C97CF79D88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96C4DF6-C32A-4AAF-9489-E234C135ABDC}"/>
              </a:ext>
            </a:extLst>
          </p:cNvPr>
          <p:cNvSpPr>
            <a:spLocks noGrp="1"/>
          </p:cNvSpPr>
          <p:nvPr>
            <p:ph type="dt" sz="half" idx="10"/>
          </p:nvPr>
        </p:nvSpPr>
        <p:spPr/>
        <p:txBody>
          <a:bodyPr/>
          <a:lstStyle/>
          <a:p>
            <a:fld id="{9BA05563-CBAE-4991-9779-8A52F7817336}" type="datetimeFigureOut">
              <a:rPr lang="en-IN" smtClean="0"/>
              <a:t>12-02-2025</a:t>
            </a:fld>
            <a:endParaRPr lang="en-IN"/>
          </a:p>
        </p:txBody>
      </p:sp>
      <p:sp>
        <p:nvSpPr>
          <p:cNvPr id="5" name="Footer Placeholder 4">
            <a:extLst>
              <a:ext uri="{FF2B5EF4-FFF2-40B4-BE49-F238E27FC236}">
                <a16:creationId xmlns:a16="http://schemas.microsoft.com/office/drawing/2014/main" id="{D54D4B69-AF9E-408B-933D-4CFD88A0FE2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0A366F1-D7BE-4D70-BA75-CABA8C6B4568}"/>
              </a:ext>
            </a:extLst>
          </p:cNvPr>
          <p:cNvSpPr>
            <a:spLocks noGrp="1"/>
          </p:cNvSpPr>
          <p:nvPr>
            <p:ph type="sldNum" sz="quarter" idx="12"/>
          </p:nvPr>
        </p:nvSpPr>
        <p:spPr/>
        <p:txBody>
          <a:bodyPr/>
          <a:lstStyle/>
          <a:p>
            <a:fld id="{A8BF0B40-8653-430E-8941-EDCA3BFF5515}" type="slidenum">
              <a:rPr lang="en-IN" smtClean="0"/>
              <a:t>‹#›</a:t>
            </a:fld>
            <a:endParaRPr lang="en-IN"/>
          </a:p>
        </p:txBody>
      </p:sp>
    </p:spTree>
    <p:extLst>
      <p:ext uri="{BB962C8B-B14F-4D97-AF65-F5344CB8AC3E}">
        <p14:creationId xmlns:p14="http://schemas.microsoft.com/office/powerpoint/2010/main" val="37252370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256413-97A5-4BAB-AAD3-642F44B13DA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9CAFB15-E3DA-4570-86B8-0E1BCFD808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ACA971E-ABA2-420F-B603-377E8C06AB8B}"/>
              </a:ext>
            </a:extLst>
          </p:cNvPr>
          <p:cNvSpPr>
            <a:spLocks noGrp="1"/>
          </p:cNvSpPr>
          <p:nvPr>
            <p:ph type="dt" sz="half" idx="10"/>
          </p:nvPr>
        </p:nvSpPr>
        <p:spPr/>
        <p:txBody>
          <a:bodyPr/>
          <a:lstStyle/>
          <a:p>
            <a:fld id="{9BA05563-CBAE-4991-9779-8A52F7817336}" type="datetimeFigureOut">
              <a:rPr lang="en-IN" smtClean="0"/>
              <a:t>12-02-2025</a:t>
            </a:fld>
            <a:endParaRPr lang="en-IN"/>
          </a:p>
        </p:txBody>
      </p:sp>
      <p:sp>
        <p:nvSpPr>
          <p:cNvPr id="5" name="Footer Placeholder 4">
            <a:extLst>
              <a:ext uri="{FF2B5EF4-FFF2-40B4-BE49-F238E27FC236}">
                <a16:creationId xmlns:a16="http://schemas.microsoft.com/office/drawing/2014/main" id="{9841A38A-2554-4142-AFF8-2BA6D34AF15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945055A-4D2E-4550-92BF-32F216588B3C}"/>
              </a:ext>
            </a:extLst>
          </p:cNvPr>
          <p:cNvSpPr>
            <a:spLocks noGrp="1"/>
          </p:cNvSpPr>
          <p:nvPr>
            <p:ph type="sldNum" sz="quarter" idx="12"/>
          </p:nvPr>
        </p:nvSpPr>
        <p:spPr/>
        <p:txBody>
          <a:bodyPr/>
          <a:lstStyle/>
          <a:p>
            <a:fld id="{A8BF0B40-8653-430E-8941-EDCA3BFF5515}" type="slidenum">
              <a:rPr lang="en-IN" smtClean="0"/>
              <a:t>‹#›</a:t>
            </a:fld>
            <a:endParaRPr lang="en-IN"/>
          </a:p>
        </p:txBody>
      </p:sp>
    </p:spTree>
    <p:extLst>
      <p:ext uri="{BB962C8B-B14F-4D97-AF65-F5344CB8AC3E}">
        <p14:creationId xmlns:p14="http://schemas.microsoft.com/office/powerpoint/2010/main" val="1118919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91FA40-626B-4CA1-85D0-7A9016E395BA}" type="datetimeFigureOut">
              <a:rPr lang="en-US" dirty="0"/>
              <a:t>2/12/2025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pic>
        <p:nvPicPr>
          <p:cNvPr id="8" name="Picture 7">
            <a:extLst>
              <a:ext uri="{FF2B5EF4-FFF2-40B4-BE49-F238E27FC236}">
                <a16:creationId xmlns:a16="http://schemas.microsoft.com/office/drawing/2014/main" id="{9B91C48F-5D7B-418A-D791-9A8D30748F4D}"/>
              </a:ext>
            </a:extLst>
          </p:cNvPr>
          <p:cNvPicPr>
            <a:picLocks noChangeAspect="1"/>
          </p:cNvPicPr>
          <p:nvPr userDrawn="1"/>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91512" y="148738"/>
            <a:ext cx="1165194" cy="1165194"/>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2DA8C-6632-EA7F-E417-98E565135B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442C363C-D66D-64D7-4951-E00C8A94E5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C2254605-D75D-40E2-6620-F261199B1477}"/>
              </a:ext>
            </a:extLst>
          </p:cNvPr>
          <p:cNvSpPr>
            <a:spLocks noGrp="1"/>
          </p:cNvSpPr>
          <p:nvPr>
            <p:ph type="dt" sz="half" idx="10"/>
          </p:nvPr>
        </p:nvSpPr>
        <p:spPr/>
        <p:txBody>
          <a:bodyPr/>
          <a:lstStyle/>
          <a:p>
            <a:fld id="{CAB7DF61-1431-4BBB-A62F-B01EA7E07A44}" type="datetimeFigureOut">
              <a:rPr lang="en-IN" smtClean="0"/>
              <a:t>12-02-2025</a:t>
            </a:fld>
            <a:endParaRPr lang="en-IN"/>
          </a:p>
        </p:txBody>
      </p:sp>
      <p:sp>
        <p:nvSpPr>
          <p:cNvPr id="5" name="Footer Placeholder 4">
            <a:extLst>
              <a:ext uri="{FF2B5EF4-FFF2-40B4-BE49-F238E27FC236}">
                <a16:creationId xmlns:a16="http://schemas.microsoft.com/office/drawing/2014/main" id="{73ABE625-0873-B8B3-AB3F-D44E28BE042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A50A8F8-6384-057F-228B-F58076A8804B}"/>
              </a:ext>
            </a:extLst>
          </p:cNvPr>
          <p:cNvSpPr>
            <a:spLocks noGrp="1"/>
          </p:cNvSpPr>
          <p:nvPr>
            <p:ph type="sldNum" sz="quarter" idx="12"/>
          </p:nvPr>
        </p:nvSpPr>
        <p:spPr/>
        <p:txBody>
          <a:bodyPr/>
          <a:lstStyle/>
          <a:p>
            <a:fld id="{C2985263-DC85-4D2C-938C-D9E4645F3F3D}" type="slidenum">
              <a:rPr lang="en-IN" smtClean="0"/>
              <a:t>‹#›</a:t>
            </a:fld>
            <a:endParaRPr lang="en-IN"/>
          </a:p>
        </p:txBody>
      </p:sp>
    </p:spTree>
    <p:extLst>
      <p:ext uri="{BB962C8B-B14F-4D97-AF65-F5344CB8AC3E}">
        <p14:creationId xmlns:p14="http://schemas.microsoft.com/office/powerpoint/2010/main" val="10277116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E4BA5-366D-BC96-E122-F3AA708CECA4}"/>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A9AF0233-C031-D88E-ED7B-90237A9E8C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A03280C-3136-B338-B033-991539A3E52C}"/>
              </a:ext>
            </a:extLst>
          </p:cNvPr>
          <p:cNvSpPr>
            <a:spLocks noGrp="1"/>
          </p:cNvSpPr>
          <p:nvPr>
            <p:ph type="dt" sz="half" idx="10"/>
          </p:nvPr>
        </p:nvSpPr>
        <p:spPr/>
        <p:txBody>
          <a:bodyPr/>
          <a:lstStyle/>
          <a:p>
            <a:fld id="{CAB7DF61-1431-4BBB-A62F-B01EA7E07A44}" type="datetimeFigureOut">
              <a:rPr lang="en-IN" smtClean="0"/>
              <a:t>12-02-2025</a:t>
            </a:fld>
            <a:endParaRPr lang="en-IN"/>
          </a:p>
        </p:txBody>
      </p:sp>
      <p:sp>
        <p:nvSpPr>
          <p:cNvPr id="5" name="Footer Placeholder 4">
            <a:extLst>
              <a:ext uri="{FF2B5EF4-FFF2-40B4-BE49-F238E27FC236}">
                <a16:creationId xmlns:a16="http://schemas.microsoft.com/office/drawing/2014/main" id="{76AE8C27-CE95-2E1B-13D0-C1566015BD3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ADC7A35-094F-54E5-5FD4-071960E94C90}"/>
              </a:ext>
            </a:extLst>
          </p:cNvPr>
          <p:cNvSpPr>
            <a:spLocks noGrp="1"/>
          </p:cNvSpPr>
          <p:nvPr>
            <p:ph type="sldNum" sz="quarter" idx="12"/>
          </p:nvPr>
        </p:nvSpPr>
        <p:spPr/>
        <p:txBody>
          <a:bodyPr/>
          <a:lstStyle/>
          <a:p>
            <a:fld id="{C2985263-DC85-4D2C-938C-D9E4645F3F3D}" type="slidenum">
              <a:rPr lang="en-IN" smtClean="0"/>
              <a:t>‹#›</a:t>
            </a:fld>
            <a:endParaRPr lang="en-IN"/>
          </a:p>
        </p:txBody>
      </p:sp>
    </p:spTree>
    <p:extLst>
      <p:ext uri="{BB962C8B-B14F-4D97-AF65-F5344CB8AC3E}">
        <p14:creationId xmlns:p14="http://schemas.microsoft.com/office/powerpoint/2010/main" val="25770487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57D32-9B37-4676-10C2-EDDC4C803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F8216DCB-0ECD-34EA-ED91-C5AE8F0C1C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0C5F34-1FE8-CB8E-EDCB-ECF78D982DB0}"/>
              </a:ext>
            </a:extLst>
          </p:cNvPr>
          <p:cNvSpPr>
            <a:spLocks noGrp="1"/>
          </p:cNvSpPr>
          <p:nvPr>
            <p:ph type="dt" sz="half" idx="10"/>
          </p:nvPr>
        </p:nvSpPr>
        <p:spPr/>
        <p:txBody>
          <a:bodyPr/>
          <a:lstStyle/>
          <a:p>
            <a:fld id="{CAB7DF61-1431-4BBB-A62F-B01EA7E07A44}" type="datetimeFigureOut">
              <a:rPr lang="en-IN" smtClean="0"/>
              <a:t>12-02-2025</a:t>
            </a:fld>
            <a:endParaRPr lang="en-IN"/>
          </a:p>
        </p:txBody>
      </p:sp>
      <p:sp>
        <p:nvSpPr>
          <p:cNvPr id="5" name="Footer Placeholder 4">
            <a:extLst>
              <a:ext uri="{FF2B5EF4-FFF2-40B4-BE49-F238E27FC236}">
                <a16:creationId xmlns:a16="http://schemas.microsoft.com/office/drawing/2014/main" id="{2A0F7BEA-3C00-7DF2-58AE-C57E10F1459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E8D69AD-8537-6C07-49B3-86BE834986E7}"/>
              </a:ext>
            </a:extLst>
          </p:cNvPr>
          <p:cNvSpPr>
            <a:spLocks noGrp="1"/>
          </p:cNvSpPr>
          <p:nvPr>
            <p:ph type="sldNum" sz="quarter" idx="12"/>
          </p:nvPr>
        </p:nvSpPr>
        <p:spPr/>
        <p:txBody>
          <a:bodyPr/>
          <a:lstStyle/>
          <a:p>
            <a:fld id="{C2985263-DC85-4D2C-938C-D9E4645F3F3D}" type="slidenum">
              <a:rPr lang="en-IN" smtClean="0"/>
              <a:t>‹#›</a:t>
            </a:fld>
            <a:endParaRPr lang="en-IN"/>
          </a:p>
        </p:txBody>
      </p:sp>
    </p:spTree>
    <p:extLst>
      <p:ext uri="{BB962C8B-B14F-4D97-AF65-F5344CB8AC3E}">
        <p14:creationId xmlns:p14="http://schemas.microsoft.com/office/powerpoint/2010/main" val="24039014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429D7-75A1-630D-0498-2B326F18FB8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1196C975-CD39-F5D7-3298-5D4B998F6E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A0832528-9956-8A97-FAB7-ABBA2DF856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C812A98C-C080-BA52-B3E0-A171A5FEFA7A}"/>
              </a:ext>
            </a:extLst>
          </p:cNvPr>
          <p:cNvSpPr>
            <a:spLocks noGrp="1"/>
          </p:cNvSpPr>
          <p:nvPr>
            <p:ph type="dt" sz="half" idx="10"/>
          </p:nvPr>
        </p:nvSpPr>
        <p:spPr/>
        <p:txBody>
          <a:bodyPr/>
          <a:lstStyle/>
          <a:p>
            <a:fld id="{CAB7DF61-1431-4BBB-A62F-B01EA7E07A44}" type="datetimeFigureOut">
              <a:rPr lang="en-IN" smtClean="0"/>
              <a:t>12-02-2025</a:t>
            </a:fld>
            <a:endParaRPr lang="en-IN"/>
          </a:p>
        </p:txBody>
      </p:sp>
      <p:sp>
        <p:nvSpPr>
          <p:cNvPr id="6" name="Footer Placeholder 5">
            <a:extLst>
              <a:ext uri="{FF2B5EF4-FFF2-40B4-BE49-F238E27FC236}">
                <a16:creationId xmlns:a16="http://schemas.microsoft.com/office/drawing/2014/main" id="{CF57375B-574D-C398-BE84-FC05981D178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583915C-A992-0955-AE19-037D9ABB1B41}"/>
              </a:ext>
            </a:extLst>
          </p:cNvPr>
          <p:cNvSpPr>
            <a:spLocks noGrp="1"/>
          </p:cNvSpPr>
          <p:nvPr>
            <p:ph type="sldNum" sz="quarter" idx="12"/>
          </p:nvPr>
        </p:nvSpPr>
        <p:spPr/>
        <p:txBody>
          <a:bodyPr/>
          <a:lstStyle/>
          <a:p>
            <a:fld id="{C2985263-DC85-4D2C-938C-D9E4645F3F3D}" type="slidenum">
              <a:rPr lang="en-IN" smtClean="0"/>
              <a:t>‹#›</a:t>
            </a:fld>
            <a:endParaRPr lang="en-IN"/>
          </a:p>
        </p:txBody>
      </p:sp>
    </p:spTree>
    <p:extLst>
      <p:ext uri="{BB962C8B-B14F-4D97-AF65-F5344CB8AC3E}">
        <p14:creationId xmlns:p14="http://schemas.microsoft.com/office/powerpoint/2010/main" val="27494335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869FD-A4FF-3BA8-B3BC-2EEE9A9764CA}"/>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DDD003B-478B-0B21-EC57-7C46880A2B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25F140-93CA-6BED-A08E-E06F4AFDFE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3FDE10CD-E638-9F0C-51D5-9B1E481651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8FD63A-C2DB-5046-D4CA-B0ADE4EC12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6C0ED7C6-4B66-C815-3967-387915E6C551}"/>
              </a:ext>
            </a:extLst>
          </p:cNvPr>
          <p:cNvSpPr>
            <a:spLocks noGrp="1"/>
          </p:cNvSpPr>
          <p:nvPr>
            <p:ph type="dt" sz="half" idx="10"/>
          </p:nvPr>
        </p:nvSpPr>
        <p:spPr/>
        <p:txBody>
          <a:bodyPr/>
          <a:lstStyle/>
          <a:p>
            <a:fld id="{CAB7DF61-1431-4BBB-A62F-B01EA7E07A44}" type="datetimeFigureOut">
              <a:rPr lang="en-IN" smtClean="0"/>
              <a:t>12-02-2025</a:t>
            </a:fld>
            <a:endParaRPr lang="en-IN"/>
          </a:p>
        </p:txBody>
      </p:sp>
      <p:sp>
        <p:nvSpPr>
          <p:cNvPr id="8" name="Footer Placeholder 7">
            <a:extLst>
              <a:ext uri="{FF2B5EF4-FFF2-40B4-BE49-F238E27FC236}">
                <a16:creationId xmlns:a16="http://schemas.microsoft.com/office/drawing/2014/main" id="{8E6E2C44-7D51-AA4A-89D9-D3C3881E4847}"/>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1FEE48A2-7844-BB1A-54F9-D586FBFA0D9D}"/>
              </a:ext>
            </a:extLst>
          </p:cNvPr>
          <p:cNvSpPr>
            <a:spLocks noGrp="1"/>
          </p:cNvSpPr>
          <p:nvPr>
            <p:ph type="sldNum" sz="quarter" idx="12"/>
          </p:nvPr>
        </p:nvSpPr>
        <p:spPr/>
        <p:txBody>
          <a:bodyPr/>
          <a:lstStyle/>
          <a:p>
            <a:fld id="{C2985263-DC85-4D2C-938C-D9E4645F3F3D}" type="slidenum">
              <a:rPr lang="en-IN" smtClean="0"/>
              <a:t>‹#›</a:t>
            </a:fld>
            <a:endParaRPr lang="en-IN"/>
          </a:p>
        </p:txBody>
      </p:sp>
    </p:spTree>
    <p:extLst>
      <p:ext uri="{BB962C8B-B14F-4D97-AF65-F5344CB8AC3E}">
        <p14:creationId xmlns:p14="http://schemas.microsoft.com/office/powerpoint/2010/main" val="34396173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8CEDF-8DBC-053B-8AFA-76BCCABE7F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042E353C-0A8D-7461-5F4F-B0B945FF60F7}"/>
              </a:ext>
            </a:extLst>
          </p:cNvPr>
          <p:cNvSpPr>
            <a:spLocks noGrp="1"/>
          </p:cNvSpPr>
          <p:nvPr>
            <p:ph type="dt" sz="half" idx="10"/>
          </p:nvPr>
        </p:nvSpPr>
        <p:spPr/>
        <p:txBody>
          <a:bodyPr/>
          <a:lstStyle/>
          <a:p>
            <a:fld id="{CAB7DF61-1431-4BBB-A62F-B01EA7E07A44}" type="datetimeFigureOut">
              <a:rPr lang="en-IN" smtClean="0"/>
              <a:t>12-02-2025</a:t>
            </a:fld>
            <a:endParaRPr lang="en-IN"/>
          </a:p>
        </p:txBody>
      </p:sp>
      <p:sp>
        <p:nvSpPr>
          <p:cNvPr id="4" name="Footer Placeholder 3">
            <a:extLst>
              <a:ext uri="{FF2B5EF4-FFF2-40B4-BE49-F238E27FC236}">
                <a16:creationId xmlns:a16="http://schemas.microsoft.com/office/drawing/2014/main" id="{60A98F36-0EBF-D2DE-C47C-2196D541A72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74AE22AE-CD5C-251A-CEB1-C2A5ECA59EF2}"/>
              </a:ext>
            </a:extLst>
          </p:cNvPr>
          <p:cNvSpPr>
            <a:spLocks noGrp="1"/>
          </p:cNvSpPr>
          <p:nvPr>
            <p:ph type="sldNum" sz="quarter" idx="12"/>
          </p:nvPr>
        </p:nvSpPr>
        <p:spPr/>
        <p:txBody>
          <a:bodyPr/>
          <a:lstStyle/>
          <a:p>
            <a:fld id="{C2985263-DC85-4D2C-938C-D9E4645F3F3D}" type="slidenum">
              <a:rPr lang="en-IN" smtClean="0"/>
              <a:t>‹#›</a:t>
            </a:fld>
            <a:endParaRPr lang="en-IN"/>
          </a:p>
        </p:txBody>
      </p:sp>
    </p:spTree>
    <p:extLst>
      <p:ext uri="{BB962C8B-B14F-4D97-AF65-F5344CB8AC3E}">
        <p14:creationId xmlns:p14="http://schemas.microsoft.com/office/powerpoint/2010/main" val="36196209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FF15A6-411F-BC1A-BFBE-D865D044431F}"/>
              </a:ext>
            </a:extLst>
          </p:cNvPr>
          <p:cNvSpPr>
            <a:spLocks noGrp="1"/>
          </p:cNvSpPr>
          <p:nvPr>
            <p:ph type="dt" sz="half" idx="10"/>
          </p:nvPr>
        </p:nvSpPr>
        <p:spPr/>
        <p:txBody>
          <a:bodyPr/>
          <a:lstStyle/>
          <a:p>
            <a:fld id="{CAB7DF61-1431-4BBB-A62F-B01EA7E07A44}" type="datetimeFigureOut">
              <a:rPr lang="en-IN" smtClean="0"/>
              <a:t>12-02-2025</a:t>
            </a:fld>
            <a:endParaRPr lang="en-IN"/>
          </a:p>
        </p:txBody>
      </p:sp>
      <p:sp>
        <p:nvSpPr>
          <p:cNvPr id="3" name="Footer Placeholder 2">
            <a:extLst>
              <a:ext uri="{FF2B5EF4-FFF2-40B4-BE49-F238E27FC236}">
                <a16:creationId xmlns:a16="http://schemas.microsoft.com/office/drawing/2014/main" id="{D1C2DEEA-9948-E50A-1EF4-0AF63193E52F}"/>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18E3BFF1-8CAA-316F-FC19-92707F2BB41F}"/>
              </a:ext>
            </a:extLst>
          </p:cNvPr>
          <p:cNvSpPr>
            <a:spLocks noGrp="1"/>
          </p:cNvSpPr>
          <p:nvPr>
            <p:ph type="sldNum" sz="quarter" idx="12"/>
          </p:nvPr>
        </p:nvSpPr>
        <p:spPr/>
        <p:txBody>
          <a:bodyPr/>
          <a:lstStyle/>
          <a:p>
            <a:fld id="{C2985263-DC85-4D2C-938C-D9E4645F3F3D}" type="slidenum">
              <a:rPr lang="en-IN" smtClean="0"/>
              <a:t>‹#›</a:t>
            </a:fld>
            <a:endParaRPr lang="en-IN"/>
          </a:p>
        </p:txBody>
      </p:sp>
    </p:spTree>
    <p:extLst>
      <p:ext uri="{BB962C8B-B14F-4D97-AF65-F5344CB8AC3E}">
        <p14:creationId xmlns:p14="http://schemas.microsoft.com/office/powerpoint/2010/main" val="24908484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9862C-7234-7F13-55D8-9D260E59D0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07044A56-01AC-A49F-E77E-257D6EE923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0F962A4A-7D50-D812-6C48-7A450C486F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25F836-6EAD-98C6-B3E2-AA68727B12E1}"/>
              </a:ext>
            </a:extLst>
          </p:cNvPr>
          <p:cNvSpPr>
            <a:spLocks noGrp="1"/>
          </p:cNvSpPr>
          <p:nvPr>
            <p:ph type="dt" sz="half" idx="10"/>
          </p:nvPr>
        </p:nvSpPr>
        <p:spPr/>
        <p:txBody>
          <a:bodyPr/>
          <a:lstStyle/>
          <a:p>
            <a:fld id="{CAB7DF61-1431-4BBB-A62F-B01EA7E07A44}" type="datetimeFigureOut">
              <a:rPr lang="en-IN" smtClean="0"/>
              <a:t>12-02-2025</a:t>
            </a:fld>
            <a:endParaRPr lang="en-IN"/>
          </a:p>
        </p:txBody>
      </p:sp>
      <p:sp>
        <p:nvSpPr>
          <p:cNvPr id="6" name="Footer Placeholder 5">
            <a:extLst>
              <a:ext uri="{FF2B5EF4-FFF2-40B4-BE49-F238E27FC236}">
                <a16:creationId xmlns:a16="http://schemas.microsoft.com/office/drawing/2014/main" id="{68CCCF5F-58F4-C3B4-1D4D-8F2405C3146A}"/>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A376F070-3587-F776-AC23-26B29E70A585}"/>
              </a:ext>
            </a:extLst>
          </p:cNvPr>
          <p:cNvSpPr>
            <a:spLocks noGrp="1"/>
          </p:cNvSpPr>
          <p:nvPr>
            <p:ph type="sldNum" sz="quarter" idx="12"/>
          </p:nvPr>
        </p:nvSpPr>
        <p:spPr/>
        <p:txBody>
          <a:bodyPr/>
          <a:lstStyle/>
          <a:p>
            <a:fld id="{C2985263-DC85-4D2C-938C-D9E4645F3F3D}" type="slidenum">
              <a:rPr lang="en-IN" smtClean="0"/>
              <a:t>‹#›</a:t>
            </a:fld>
            <a:endParaRPr lang="en-IN"/>
          </a:p>
        </p:txBody>
      </p:sp>
    </p:spTree>
    <p:extLst>
      <p:ext uri="{BB962C8B-B14F-4D97-AF65-F5344CB8AC3E}">
        <p14:creationId xmlns:p14="http://schemas.microsoft.com/office/powerpoint/2010/main" val="21795921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C300C-AAAF-988F-A608-3095464EE7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3C040E57-E821-77C2-784A-793B0D32AE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E35AE3E1-7062-48EC-B5EC-13D27A41DA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A46DA9-F22C-A57D-D902-3284AA9D9223}"/>
              </a:ext>
            </a:extLst>
          </p:cNvPr>
          <p:cNvSpPr>
            <a:spLocks noGrp="1"/>
          </p:cNvSpPr>
          <p:nvPr>
            <p:ph type="dt" sz="half" idx="10"/>
          </p:nvPr>
        </p:nvSpPr>
        <p:spPr/>
        <p:txBody>
          <a:bodyPr/>
          <a:lstStyle/>
          <a:p>
            <a:fld id="{CAB7DF61-1431-4BBB-A62F-B01EA7E07A44}" type="datetimeFigureOut">
              <a:rPr lang="en-IN" smtClean="0"/>
              <a:t>12-02-2025</a:t>
            </a:fld>
            <a:endParaRPr lang="en-IN"/>
          </a:p>
        </p:txBody>
      </p:sp>
      <p:sp>
        <p:nvSpPr>
          <p:cNvPr id="6" name="Footer Placeholder 5">
            <a:extLst>
              <a:ext uri="{FF2B5EF4-FFF2-40B4-BE49-F238E27FC236}">
                <a16:creationId xmlns:a16="http://schemas.microsoft.com/office/drawing/2014/main" id="{C82CB0D8-D214-7B11-7196-0AE8B7964C6A}"/>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2E1F9A5-5DC6-0924-868C-E29918E15A46}"/>
              </a:ext>
            </a:extLst>
          </p:cNvPr>
          <p:cNvSpPr>
            <a:spLocks noGrp="1"/>
          </p:cNvSpPr>
          <p:nvPr>
            <p:ph type="sldNum" sz="quarter" idx="12"/>
          </p:nvPr>
        </p:nvSpPr>
        <p:spPr/>
        <p:txBody>
          <a:bodyPr/>
          <a:lstStyle/>
          <a:p>
            <a:fld id="{C2985263-DC85-4D2C-938C-D9E4645F3F3D}" type="slidenum">
              <a:rPr lang="en-IN" smtClean="0"/>
              <a:t>‹#›</a:t>
            </a:fld>
            <a:endParaRPr lang="en-IN"/>
          </a:p>
        </p:txBody>
      </p:sp>
    </p:spTree>
    <p:extLst>
      <p:ext uri="{BB962C8B-B14F-4D97-AF65-F5344CB8AC3E}">
        <p14:creationId xmlns:p14="http://schemas.microsoft.com/office/powerpoint/2010/main" val="6761223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4ABD5-2484-8601-9210-8DF73D5AA96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F2F21229-E20B-4EA2-9864-F0E560AB72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85BA3AC-1A4A-AFC3-5657-F00EB3C36913}"/>
              </a:ext>
            </a:extLst>
          </p:cNvPr>
          <p:cNvSpPr>
            <a:spLocks noGrp="1"/>
          </p:cNvSpPr>
          <p:nvPr>
            <p:ph type="dt" sz="half" idx="10"/>
          </p:nvPr>
        </p:nvSpPr>
        <p:spPr/>
        <p:txBody>
          <a:bodyPr/>
          <a:lstStyle/>
          <a:p>
            <a:fld id="{CAB7DF61-1431-4BBB-A62F-B01EA7E07A44}" type="datetimeFigureOut">
              <a:rPr lang="en-IN" smtClean="0"/>
              <a:t>12-02-2025</a:t>
            </a:fld>
            <a:endParaRPr lang="en-IN"/>
          </a:p>
        </p:txBody>
      </p:sp>
      <p:sp>
        <p:nvSpPr>
          <p:cNvPr id="5" name="Footer Placeholder 4">
            <a:extLst>
              <a:ext uri="{FF2B5EF4-FFF2-40B4-BE49-F238E27FC236}">
                <a16:creationId xmlns:a16="http://schemas.microsoft.com/office/drawing/2014/main" id="{21223F7B-9549-AD86-BC12-4914548186D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B63AE84-8688-0265-CB0E-9BC38CFAA5CB}"/>
              </a:ext>
            </a:extLst>
          </p:cNvPr>
          <p:cNvSpPr>
            <a:spLocks noGrp="1"/>
          </p:cNvSpPr>
          <p:nvPr>
            <p:ph type="sldNum" sz="quarter" idx="12"/>
          </p:nvPr>
        </p:nvSpPr>
        <p:spPr/>
        <p:txBody>
          <a:bodyPr/>
          <a:lstStyle/>
          <a:p>
            <a:fld id="{C2985263-DC85-4D2C-938C-D9E4645F3F3D}" type="slidenum">
              <a:rPr lang="en-IN" smtClean="0"/>
              <a:t>‹#›</a:t>
            </a:fld>
            <a:endParaRPr lang="en-IN"/>
          </a:p>
        </p:txBody>
      </p:sp>
    </p:spTree>
    <p:extLst>
      <p:ext uri="{BB962C8B-B14F-4D97-AF65-F5344CB8AC3E}">
        <p14:creationId xmlns:p14="http://schemas.microsoft.com/office/powerpoint/2010/main" val="339274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F425EA-B9DC-48A7-991E-9A82573B1B21}" type="datetimeFigureOut">
              <a:rPr lang="en-US" dirty="0"/>
              <a:t>2/12/2025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pic>
        <p:nvPicPr>
          <p:cNvPr id="10" name="Picture 9">
            <a:extLst>
              <a:ext uri="{FF2B5EF4-FFF2-40B4-BE49-F238E27FC236}">
                <a16:creationId xmlns:a16="http://schemas.microsoft.com/office/drawing/2014/main" id="{1AD86001-395E-25C5-8E7B-D8CBD0559179}"/>
              </a:ext>
            </a:extLst>
          </p:cNvPr>
          <p:cNvPicPr>
            <a:picLocks noChangeAspect="1"/>
          </p:cNvPicPr>
          <p:nvPr userDrawn="1"/>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91512" y="148738"/>
            <a:ext cx="1165194" cy="1165194"/>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8495DF-275B-C107-4804-76DE165C4E6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E4C599E-E436-3E9F-5B5E-70CE304CA2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5FE8B0D-3BB5-3E5F-4992-C00B135E354E}"/>
              </a:ext>
            </a:extLst>
          </p:cNvPr>
          <p:cNvSpPr>
            <a:spLocks noGrp="1"/>
          </p:cNvSpPr>
          <p:nvPr>
            <p:ph type="dt" sz="half" idx="10"/>
          </p:nvPr>
        </p:nvSpPr>
        <p:spPr/>
        <p:txBody>
          <a:bodyPr/>
          <a:lstStyle/>
          <a:p>
            <a:fld id="{CAB7DF61-1431-4BBB-A62F-B01EA7E07A44}" type="datetimeFigureOut">
              <a:rPr lang="en-IN" smtClean="0"/>
              <a:t>12-02-2025</a:t>
            </a:fld>
            <a:endParaRPr lang="en-IN"/>
          </a:p>
        </p:txBody>
      </p:sp>
      <p:sp>
        <p:nvSpPr>
          <p:cNvPr id="5" name="Footer Placeholder 4">
            <a:extLst>
              <a:ext uri="{FF2B5EF4-FFF2-40B4-BE49-F238E27FC236}">
                <a16:creationId xmlns:a16="http://schemas.microsoft.com/office/drawing/2014/main" id="{0BBCCE5F-CC57-F500-9517-28FAF7603FC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3C84CCF2-BB77-518F-E48E-7DDE3B2FAD80}"/>
              </a:ext>
            </a:extLst>
          </p:cNvPr>
          <p:cNvSpPr>
            <a:spLocks noGrp="1"/>
          </p:cNvSpPr>
          <p:nvPr>
            <p:ph type="sldNum" sz="quarter" idx="12"/>
          </p:nvPr>
        </p:nvSpPr>
        <p:spPr/>
        <p:txBody>
          <a:bodyPr/>
          <a:lstStyle/>
          <a:p>
            <a:fld id="{C2985263-DC85-4D2C-938C-D9E4645F3F3D}" type="slidenum">
              <a:rPr lang="en-IN" smtClean="0"/>
              <a:t>‹#›</a:t>
            </a:fld>
            <a:endParaRPr lang="en-IN"/>
          </a:p>
        </p:txBody>
      </p:sp>
    </p:spTree>
    <p:extLst>
      <p:ext uri="{BB962C8B-B14F-4D97-AF65-F5344CB8AC3E}">
        <p14:creationId xmlns:p14="http://schemas.microsoft.com/office/powerpoint/2010/main" val="39497245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D1D9C-1ABC-76FB-F3A2-63EFBAC62C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393B3A6C-4F82-B3BF-58EE-3FDF0AF30D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9C7EBB66-9B78-E90F-11E7-3B8B5A1C054B}"/>
              </a:ext>
            </a:extLst>
          </p:cNvPr>
          <p:cNvSpPr>
            <a:spLocks noGrp="1"/>
          </p:cNvSpPr>
          <p:nvPr>
            <p:ph type="dt" sz="half" idx="10"/>
          </p:nvPr>
        </p:nvSpPr>
        <p:spPr/>
        <p:txBody>
          <a:bodyPr/>
          <a:lstStyle/>
          <a:p>
            <a:fld id="{7339907A-5764-4758-BF04-BF2EAA67F208}" type="datetimeFigureOut">
              <a:rPr lang="en-IN" smtClean="0"/>
              <a:t>12-02-2025</a:t>
            </a:fld>
            <a:endParaRPr lang="en-IN"/>
          </a:p>
        </p:txBody>
      </p:sp>
      <p:sp>
        <p:nvSpPr>
          <p:cNvPr id="5" name="Footer Placeholder 4">
            <a:extLst>
              <a:ext uri="{FF2B5EF4-FFF2-40B4-BE49-F238E27FC236}">
                <a16:creationId xmlns:a16="http://schemas.microsoft.com/office/drawing/2014/main" id="{3DF552CA-B92C-EBE4-53C6-A5236D819DC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FA0AD63-E392-1EE2-2FAB-26F751A2BCA0}"/>
              </a:ext>
            </a:extLst>
          </p:cNvPr>
          <p:cNvSpPr>
            <a:spLocks noGrp="1"/>
          </p:cNvSpPr>
          <p:nvPr>
            <p:ph type="sldNum" sz="quarter" idx="12"/>
          </p:nvPr>
        </p:nvSpPr>
        <p:spPr/>
        <p:txBody>
          <a:bodyPr/>
          <a:lstStyle/>
          <a:p>
            <a:fld id="{79834253-1E2E-4C4D-BCA5-F3AE45417226}" type="slidenum">
              <a:rPr lang="en-IN" smtClean="0"/>
              <a:t>‹#›</a:t>
            </a:fld>
            <a:endParaRPr lang="en-IN"/>
          </a:p>
        </p:txBody>
      </p:sp>
      <p:pic>
        <p:nvPicPr>
          <p:cNvPr id="7" name="Picture 6">
            <a:extLst>
              <a:ext uri="{FF2B5EF4-FFF2-40B4-BE49-F238E27FC236}">
                <a16:creationId xmlns:a16="http://schemas.microsoft.com/office/drawing/2014/main" id="{C8DD3505-1854-13CA-18DD-0B5E8E43430A}"/>
              </a:ext>
            </a:extLst>
          </p:cNvPr>
          <p:cNvPicPr>
            <a:picLocks noChangeAspect="1"/>
          </p:cNvPicPr>
          <p:nvPr userDrawn="1"/>
        </p:nvPicPr>
        <p:blipFill>
          <a:blip r:embed="rId2"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946815" y="49898"/>
            <a:ext cx="1072465" cy="1072465"/>
          </a:xfrm>
          <a:prstGeom prst="rect">
            <a:avLst/>
          </a:prstGeom>
        </p:spPr>
      </p:pic>
    </p:spTree>
    <p:extLst>
      <p:ext uri="{BB962C8B-B14F-4D97-AF65-F5344CB8AC3E}">
        <p14:creationId xmlns:p14="http://schemas.microsoft.com/office/powerpoint/2010/main" val="1234033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628BD-51E2-EB57-05F9-6F0EF603967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9910190-FDEC-7082-418F-6757A68FFC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987ABB1-7745-8095-968B-780FB904DE02}"/>
              </a:ext>
            </a:extLst>
          </p:cNvPr>
          <p:cNvSpPr>
            <a:spLocks noGrp="1"/>
          </p:cNvSpPr>
          <p:nvPr>
            <p:ph type="dt" sz="half" idx="10"/>
          </p:nvPr>
        </p:nvSpPr>
        <p:spPr/>
        <p:txBody>
          <a:bodyPr/>
          <a:lstStyle/>
          <a:p>
            <a:fld id="{7339907A-5764-4758-BF04-BF2EAA67F208}" type="datetimeFigureOut">
              <a:rPr lang="en-IN" smtClean="0"/>
              <a:t>12-02-2025</a:t>
            </a:fld>
            <a:endParaRPr lang="en-IN"/>
          </a:p>
        </p:txBody>
      </p:sp>
      <p:sp>
        <p:nvSpPr>
          <p:cNvPr id="5" name="Footer Placeholder 4">
            <a:extLst>
              <a:ext uri="{FF2B5EF4-FFF2-40B4-BE49-F238E27FC236}">
                <a16:creationId xmlns:a16="http://schemas.microsoft.com/office/drawing/2014/main" id="{3A514BFC-394B-69DC-3CEE-9C41025571A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7B9E7A7-F0C9-B078-0C18-C951383563FB}"/>
              </a:ext>
            </a:extLst>
          </p:cNvPr>
          <p:cNvSpPr>
            <a:spLocks noGrp="1"/>
          </p:cNvSpPr>
          <p:nvPr>
            <p:ph type="sldNum" sz="quarter" idx="12"/>
          </p:nvPr>
        </p:nvSpPr>
        <p:spPr/>
        <p:txBody>
          <a:bodyPr/>
          <a:lstStyle/>
          <a:p>
            <a:fld id="{79834253-1E2E-4C4D-BCA5-F3AE45417226}" type="slidenum">
              <a:rPr lang="en-IN" smtClean="0"/>
              <a:t>‹#›</a:t>
            </a:fld>
            <a:endParaRPr lang="en-IN"/>
          </a:p>
        </p:txBody>
      </p:sp>
    </p:spTree>
    <p:extLst>
      <p:ext uri="{BB962C8B-B14F-4D97-AF65-F5344CB8AC3E}">
        <p14:creationId xmlns:p14="http://schemas.microsoft.com/office/powerpoint/2010/main" val="34107692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AB49F-ACB9-5E39-6C81-460E2651BC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EEFFB60D-95A8-97B3-D875-45DDF3BEA3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A6AEE2-7DAB-E738-2EEB-D6D3B41C843D}"/>
              </a:ext>
            </a:extLst>
          </p:cNvPr>
          <p:cNvSpPr>
            <a:spLocks noGrp="1"/>
          </p:cNvSpPr>
          <p:nvPr>
            <p:ph type="dt" sz="half" idx="10"/>
          </p:nvPr>
        </p:nvSpPr>
        <p:spPr/>
        <p:txBody>
          <a:bodyPr/>
          <a:lstStyle/>
          <a:p>
            <a:fld id="{7339907A-5764-4758-BF04-BF2EAA67F208}" type="datetimeFigureOut">
              <a:rPr lang="en-IN" smtClean="0"/>
              <a:t>12-02-2025</a:t>
            </a:fld>
            <a:endParaRPr lang="en-IN"/>
          </a:p>
        </p:txBody>
      </p:sp>
      <p:sp>
        <p:nvSpPr>
          <p:cNvPr id="5" name="Footer Placeholder 4">
            <a:extLst>
              <a:ext uri="{FF2B5EF4-FFF2-40B4-BE49-F238E27FC236}">
                <a16:creationId xmlns:a16="http://schemas.microsoft.com/office/drawing/2014/main" id="{2DFF5D26-9241-4980-26A7-4C4E29AEE2A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2597045-8616-4308-F4AF-B07C16BE2569}"/>
              </a:ext>
            </a:extLst>
          </p:cNvPr>
          <p:cNvSpPr>
            <a:spLocks noGrp="1"/>
          </p:cNvSpPr>
          <p:nvPr>
            <p:ph type="sldNum" sz="quarter" idx="12"/>
          </p:nvPr>
        </p:nvSpPr>
        <p:spPr/>
        <p:txBody>
          <a:bodyPr/>
          <a:lstStyle/>
          <a:p>
            <a:fld id="{79834253-1E2E-4C4D-BCA5-F3AE45417226}" type="slidenum">
              <a:rPr lang="en-IN" smtClean="0"/>
              <a:t>‹#›</a:t>
            </a:fld>
            <a:endParaRPr lang="en-IN"/>
          </a:p>
        </p:txBody>
      </p:sp>
      <p:pic>
        <p:nvPicPr>
          <p:cNvPr id="7" name="Picture 6">
            <a:extLst>
              <a:ext uri="{FF2B5EF4-FFF2-40B4-BE49-F238E27FC236}">
                <a16:creationId xmlns:a16="http://schemas.microsoft.com/office/drawing/2014/main" id="{83BB5577-0217-E9CD-A367-A77D4E4805BF}"/>
              </a:ext>
            </a:extLst>
          </p:cNvPr>
          <p:cNvPicPr>
            <a:picLocks noChangeAspect="1"/>
          </p:cNvPicPr>
          <p:nvPr userDrawn="1"/>
        </p:nvPicPr>
        <p:blipFill>
          <a:blip r:embed="rId2"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1059901" y="113306"/>
            <a:ext cx="1072465" cy="1072465"/>
          </a:xfrm>
          <a:prstGeom prst="rect">
            <a:avLst/>
          </a:prstGeom>
        </p:spPr>
      </p:pic>
    </p:spTree>
    <p:extLst>
      <p:ext uri="{BB962C8B-B14F-4D97-AF65-F5344CB8AC3E}">
        <p14:creationId xmlns:p14="http://schemas.microsoft.com/office/powerpoint/2010/main" val="41170191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47E87-8E3F-B328-E249-4A8DF38AED6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04F7A9D-A7AE-D19C-6200-DE5B04F81B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D1DA4258-9FBC-D51D-AC90-CF20451B16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F2D9D50B-D0AC-7B8A-112D-ADA74A24BA0D}"/>
              </a:ext>
            </a:extLst>
          </p:cNvPr>
          <p:cNvSpPr>
            <a:spLocks noGrp="1"/>
          </p:cNvSpPr>
          <p:nvPr>
            <p:ph type="dt" sz="half" idx="10"/>
          </p:nvPr>
        </p:nvSpPr>
        <p:spPr/>
        <p:txBody>
          <a:bodyPr/>
          <a:lstStyle/>
          <a:p>
            <a:fld id="{7339907A-5764-4758-BF04-BF2EAA67F208}" type="datetimeFigureOut">
              <a:rPr lang="en-IN" smtClean="0"/>
              <a:t>12-02-2025</a:t>
            </a:fld>
            <a:endParaRPr lang="en-IN"/>
          </a:p>
        </p:txBody>
      </p:sp>
      <p:sp>
        <p:nvSpPr>
          <p:cNvPr id="6" name="Footer Placeholder 5">
            <a:extLst>
              <a:ext uri="{FF2B5EF4-FFF2-40B4-BE49-F238E27FC236}">
                <a16:creationId xmlns:a16="http://schemas.microsoft.com/office/drawing/2014/main" id="{5A41AE44-38CD-9124-765F-FC04ADBCB7D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5AF58EA-5E9E-385E-3C08-71D9F4471261}"/>
              </a:ext>
            </a:extLst>
          </p:cNvPr>
          <p:cNvSpPr>
            <a:spLocks noGrp="1"/>
          </p:cNvSpPr>
          <p:nvPr>
            <p:ph type="sldNum" sz="quarter" idx="12"/>
          </p:nvPr>
        </p:nvSpPr>
        <p:spPr/>
        <p:txBody>
          <a:bodyPr/>
          <a:lstStyle/>
          <a:p>
            <a:fld id="{79834253-1E2E-4C4D-BCA5-F3AE45417226}" type="slidenum">
              <a:rPr lang="en-IN" smtClean="0"/>
              <a:t>‹#›</a:t>
            </a:fld>
            <a:endParaRPr lang="en-IN"/>
          </a:p>
        </p:txBody>
      </p:sp>
      <p:pic>
        <p:nvPicPr>
          <p:cNvPr id="8" name="Picture 7">
            <a:extLst>
              <a:ext uri="{FF2B5EF4-FFF2-40B4-BE49-F238E27FC236}">
                <a16:creationId xmlns:a16="http://schemas.microsoft.com/office/drawing/2014/main" id="{14075AF1-5AE0-846B-CB21-34DC17D48375}"/>
              </a:ext>
            </a:extLst>
          </p:cNvPr>
          <p:cNvPicPr>
            <a:picLocks noChangeAspect="1"/>
          </p:cNvPicPr>
          <p:nvPr userDrawn="1"/>
        </p:nvPicPr>
        <p:blipFill>
          <a:blip r:embed="rId2"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1059901" y="133184"/>
            <a:ext cx="1072465" cy="1072465"/>
          </a:xfrm>
          <a:prstGeom prst="rect">
            <a:avLst/>
          </a:prstGeom>
        </p:spPr>
      </p:pic>
    </p:spTree>
    <p:extLst>
      <p:ext uri="{BB962C8B-B14F-4D97-AF65-F5344CB8AC3E}">
        <p14:creationId xmlns:p14="http://schemas.microsoft.com/office/powerpoint/2010/main" val="12555490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C67DB-BA75-66D4-CE5D-03BCD518001C}"/>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92EBCC3B-6F30-9C09-4BC9-71162E6096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A93691-E986-8A52-E726-E285E517B3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5ACA22B1-A702-D497-E003-80A091988E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66FF4B-C2B9-DCE7-7A20-8376B89437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00581450-AD25-22A5-9408-EC358DDDA6DC}"/>
              </a:ext>
            </a:extLst>
          </p:cNvPr>
          <p:cNvSpPr>
            <a:spLocks noGrp="1"/>
          </p:cNvSpPr>
          <p:nvPr>
            <p:ph type="dt" sz="half" idx="10"/>
          </p:nvPr>
        </p:nvSpPr>
        <p:spPr/>
        <p:txBody>
          <a:bodyPr/>
          <a:lstStyle/>
          <a:p>
            <a:fld id="{7339907A-5764-4758-BF04-BF2EAA67F208}" type="datetimeFigureOut">
              <a:rPr lang="en-IN" smtClean="0"/>
              <a:t>12-02-2025</a:t>
            </a:fld>
            <a:endParaRPr lang="en-IN"/>
          </a:p>
        </p:txBody>
      </p:sp>
      <p:sp>
        <p:nvSpPr>
          <p:cNvPr id="8" name="Footer Placeholder 7">
            <a:extLst>
              <a:ext uri="{FF2B5EF4-FFF2-40B4-BE49-F238E27FC236}">
                <a16:creationId xmlns:a16="http://schemas.microsoft.com/office/drawing/2014/main" id="{3EF1486C-6F21-8150-BE15-205DC8F2DF8C}"/>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09087B24-B27B-2E22-A074-35E7183B24C9}"/>
              </a:ext>
            </a:extLst>
          </p:cNvPr>
          <p:cNvSpPr>
            <a:spLocks noGrp="1"/>
          </p:cNvSpPr>
          <p:nvPr>
            <p:ph type="sldNum" sz="quarter" idx="12"/>
          </p:nvPr>
        </p:nvSpPr>
        <p:spPr/>
        <p:txBody>
          <a:bodyPr/>
          <a:lstStyle/>
          <a:p>
            <a:fld id="{79834253-1E2E-4C4D-BCA5-F3AE45417226}" type="slidenum">
              <a:rPr lang="en-IN" smtClean="0"/>
              <a:t>‹#›</a:t>
            </a:fld>
            <a:endParaRPr lang="en-IN"/>
          </a:p>
        </p:txBody>
      </p:sp>
      <p:pic>
        <p:nvPicPr>
          <p:cNvPr id="10" name="Picture 9">
            <a:extLst>
              <a:ext uri="{FF2B5EF4-FFF2-40B4-BE49-F238E27FC236}">
                <a16:creationId xmlns:a16="http://schemas.microsoft.com/office/drawing/2014/main" id="{B9A18B1E-CBB9-A934-CE95-8F5A45E53C34}"/>
              </a:ext>
            </a:extLst>
          </p:cNvPr>
          <p:cNvPicPr>
            <a:picLocks noChangeAspect="1"/>
          </p:cNvPicPr>
          <p:nvPr userDrawn="1"/>
        </p:nvPicPr>
        <p:blipFill>
          <a:blip r:embed="rId2"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1059901" y="153062"/>
            <a:ext cx="1072465" cy="1072465"/>
          </a:xfrm>
          <a:prstGeom prst="rect">
            <a:avLst/>
          </a:prstGeom>
        </p:spPr>
      </p:pic>
    </p:spTree>
    <p:extLst>
      <p:ext uri="{BB962C8B-B14F-4D97-AF65-F5344CB8AC3E}">
        <p14:creationId xmlns:p14="http://schemas.microsoft.com/office/powerpoint/2010/main" val="136103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352B7-81B2-83CA-5132-F27371427559}"/>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DA934E51-B2FF-83AF-3236-DC4833C6562D}"/>
              </a:ext>
            </a:extLst>
          </p:cNvPr>
          <p:cNvSpPr>
            <a:spLocks noGrp="1"/>
          </p:cNvSpPr>
          <p:nvPr>
            <p:ph type="dt" sz="half" idx="10"/>
          </p:nvPr>
        </p:nvSpPr>
        <p:spPr/>
        <p:txBody>
          <a:bodyPr/>
          <a:lstStyle/>
          <a:p>
            <a:fld id="{7339907A-5764-4758-BF04-BF2EAA67F208}" type="datetimeFigureOut">
              <a:rPr lang="en-IN" smtClean="0"/>
              <a:t>12-02-2025</a:t>
            </a:fld>
            <a:endParaRPr lang="en-IN"/>
          </a:p>
        </p:txBody>
      </p:sp>
      <p:sp>
        <p:nvSpPr>
          <p:cNvPr id="4" name="Footer Placeholder 3">
            <a:extLst>
              <a:ext uri="{FF2B5EF4-FFF2-40B4-BE49-F238E27FC236}">
                <a16:creationId xmlns:a16="http://schemas.microsoft.com/office/drawing/2014/main" id="{52FA094A-BD03-972B-C5F3-D5D01677CBFC}"/>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FC08BD15-77C6-A6E5-3ABB-4847ADE07C93}"/>
              </a:ext>
            </a:extLst>
          </p:cNvPr>
          <p:cNvSpPr>
            <a:spLocks noGrp="1"/>
          </p:cNvSpPr>
          <p:nvPr>
            <p:ph type="sldNum" sz="quarter" idx="12"/>
          </p:nvPr>
        </p:nvSpPr>
        <p:spPr/>
        <p:txBody>
          <a:bodyPr/>
          <a:lstStyle/>
          <a:p>
            <a:fld id="{79834253-1E2E-4C4D-BCA5-F3AE45417226}" type="slidenum">
              <a:rPr lang="en-IN" smtClean="0"/>
              <a:t>‹#›</a:t>
            </a:fld>
            <a:endParaRPr lang="en-IN"/>
          </a:p>
        </p:txBody>
      </p:sp>
      <p:pic>
        <p:nvPicPr>
          <p:cNvPr id="6" name="Picture 5">
            <a:extLst>
              <a:ext uri="{FF2B5EF4-FFF2-40B4-BE49-F238E27FC236}">
                <a16:creationId xmlns:a16="http://schemas.microsoft.com/office/drawing/2014/main" id="{B1EFBED9-4E50-633A-D979-73DB3682FA6D}"/>
              </a:ext>
            </a:extLst>
          </p:cNvPr>
          <p:cNvPicPr>
            <a:picLocks noChangeAspect="1"/>
          </p:cNvPicPr>
          <p:nvPr userDrawn="1"/>
        </p:nvPicPr>
        <p:blipFill>
          <a:blip r:embed="rId2"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1069840" y="143123"/>
            <a:ext cx="1072465" cy="1072465"/>
          </a:xfrm>
          <a:prstGeom prst="rect">
            <a:avLst/>
          </a:prstGeom>
        </p:spPr>
      </p:pic>
    </p:spTree>
    <p:extLst>
      <p:ext uri="{BB962C8B-B14F-4D97-AF65-F5344CB8AC3E}">
        <p14:creationId xmlns:p14="http://schemas.microsoft.com/office/powerpoint/2010/main" val="33546975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8B681D-2760-64C5-7710-FFA7C3C0F789}"/>
              </a:ext>
            </a:extLst>
          </p:cNvPr>
          <p:cNvSpPr>
            <a:spLocks noGrp="1"/>
          </p:cNvSpPr>
          <p:nvPr>
            <p:ph type="dt" sz="half" idx="10"/>
          </p:nvPr>
        </p:nvSpPr>
        <p:spPr/>
        <p:txBody>
          <a:bodyPr/>
          <a:lstStyle/>
          <a:p>
            <a:fld id="{7339907A-5764-4758-BF04-BF2EAA67F208}" type="datetimeFigureOut">
              <a:rPr lang="en-IN" smtClean="0"/>
              <a:t>12-02-2025</a:t>
            </a:fld>
            <a:endParaRPr lang="en-IN"/>
          </a:p>
        </p:txBody>
      </p:sp>
      <p:sp>
        <p:nvSpPr>
          <p:cNvPr id="3" name="Footer Placeholder 2">
            <a:extLst>
              <a:ext uri="{FF2B5EF4-FFF2-40B4-BE49-F238E27FC236}">
                <a16:creationId xmlns:a16="http://schemas.microsoft.com/office/drawing/2014/main" id="{9113A904-2814-77AD-761C-16CF0B1DCF41}"/>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0119C734-3944-06C1-87C5-FD1B75550B64}"/>
              </a:ext>
            </a:extLst>
          </p:cNvPr>
          <p:cNvSpPr>
            <a:spLocks noGrp="1"/>
          </p:cNvSpPr>
          <p:nvPr>
            <p:ph type="sldNum" sz="quarter" idx="12"/>
          </p:nvPr>
        </p:nvSpPr>
        <p:spPr/>
        <p:txBody>
          <a:bodyPr/>
          <a:lstStyle/>
          <a:p>
            <a:fld id="{79834253-1E2E-4C4D-BCA5-F3AE45417226}" type="slidenum">
              <a:rPr lang="en-IN" smtClean="0"/>
              <a:t>‹#›</a:t>
            </a:fld>
            <a:endParaRPr lang="en-IN"/>
          </a:p>
        </p:txBody>
      </p:sp>
    </p:spTree>
    <p:extLst>
      <p:ext uri="{BB962C8B-B14F-4D97-AF65-F5344CB8AC3E}">
        <p14:creationId xmlns:p14="http://schemas.microsoft.com/office/powerpoint/2010/main" val="39602157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C7CCA-E1C5-726B-65AD-6057548AF5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079DB0AA-2F41-67E4-467C-232E500C4F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0AAFC2E7-19C4-DE6B-C5B0-54548CDBC5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8EC99B-337A-4074-65AD-2810658A7573}"/>
              </a:ext>
            </a:extLst>
          </p:cNvPr>
          <p:cNvSpPr>
            <a:spLocks noGrp="1"/>
          </p:cNvSpPr>
          <p:nvPr>
            <p:ph type="dt" sz="half" idx="10"/>
          </p:nvPr>
        </p:nvSpPr>
        <p:spPr/>
        <p:txBody>
          <a:bodyPr/>
          <a:lstStyle/>
          <a:p>
            <a:fld id="{7339907A-5764-4758-BF04-BF2EAA67F208}" type="datetimeFigureOut">
              <a:rPr lang="en-IN" smtClean="0"/>
              <a:t>12-02-2025</a:t>
            </a:fld>
            <a:endParaRPr lang="en-IN"/>
          </a:p>
        </p:txBody>
      </p:sp>
      <p:sp>
        <p:nvSpPr>
          <p:cNvPr id="6" name="Footer Placeholder 5">
            <a:extLst>
              <a:ext uri="{FF2B5EF4-FFF2-40B4-BE49-F238E27FC236}">
                <a16:creationId xmlns:a16="http://schemas.microsoft.com/office/drawing/2014/main" id="{5D59A88A-732C-B353-3E07-D9D69BCEE42C}"/>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A8E9527-CD6E-08E0-CFF7-3C3B3E0DCBA9}"/>
              </a:ext>
            </a:extLst>
          </p:cNvPr>
          <p:cNvSpPr>
            <a:spLocks noGrp="1"/>
          </p:cNvSpPr>
          <p:nvPr>
            <p:ph type="sldNum" sz="quarter" idx="12"/>
          </p:nvPr>
        </p:nvSpPr>
        <p:spPr/>
        <p:txBody>
          <a:bodyPr/>
          <a:lstStyle/>
          <a:p>
            <a:fld id="{79834253-1E2E-4C4D-BCA5-F3AE45417226}" type="slidenum">
              <a:rPr lang="en-IN" smtClean="0"/>
              <a:t>‹#›</a:t>
            </a:fld>
            <a:endParaRPr lang="en-IN"/>
          </a:p>
        </p:txBody>
      </p:sp>
    </p:spTree>
    <p:extLst>
      <p:ext uri="{BB962C8B-B14F-4D97-AF65-F5344CB8AC3E}">
        <p14:creationId xmlns:p14="http://schemas.microsoft.com/office/powerpoint/2010/main" val="26545990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FA660-9BBF-DA64-C28E-881FFC713A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A4617D91-A0CA-FDF4-5038-D984331283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BCF076F5-BF53-8692-3F01-0BA7849531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0B3DE2-6476-BB11-B9A6-31FA81DE6F5E}"/>
              </a:ext>
            </a:extLst>
          </p:cNvPr>
          <p:cNvSpPr>
            <a:spLocks noGrp="1"/>
          </p:cNvSpPr>
          <p:nvPr>
            <p:ph type="dt" sz="half" idx="10"/>
          </p:nvPr>
        </p:nvSpPr>
        <p:spPr/>
        <p:txBody>
          <a:bodyPr/>
          <a:lstStyle/>
          <a:p>
            <a:fld id="{7339907A-5764-4758-BF04-BF2EAA67F208}" type="datetimeFigureOut">
              <a:rPr lang="en-IN" smtClean="0"/>
              <a:t>12-02-2025</a:t>
            </a:fld>
            <a:endParaRPr lang="en-IN"/>
          </a:p>
        </p:txBody>
      </p:sp>
      <p:sp>
        <p:nvSpPr>
          <p:cNvPr id="6" name="Footer Placeholder 5">
            <a:extLst>
              <a:ext uri="{FF2B5EF4-FFF2-40B4-BE49-F238E27FC236}">
                <a16:creationId xmlns:a16="http://schemas.microsoft.com/office/drawing/2014/main" id="{CEE5CEC8-D7B2-A8A2-7182-F503FBCB69F3}"/>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E60CDDA-E4B7-226F-6FFD-C80C0719AE04}"/>
              </a:ext>
            </a:extLst>
          </p:cNvPr>
          <p:cNvSpPr>
            <a:spLocks noGrp="1"/>
          </p:cNvSpPr>
          <p:nvPr>
            <p:ph type="sldNum" sz="quarter" idx="12"/>
          </p:nvPr>
        </p:nvSpPr>
        <p:spPr/>
        <p:txBody>
          <a:bodyPr/>
          <a:lstStyle/>
          <a:p>
            <a:fld id="{79834253-1E2E-4C4D-BCA5-F3AE45417226}" type="slidenum">
              <a:rPr lang="en-IN" smtClean="0"/>
              <a:t>‹#›</a:t>
            </a:fld>
            <a:endParaRPr lang="en-IN"/>
          </a:p>
        </p:txBody>
      </p:sp>
    </p:spTree>
    <p:extLst>
      <p:ext uri="{BB962C8B-B14F-4D97-AF65-F5344CB8AC3E}">
        <p14:creationId xmlns:p14="http://schemas.microsoft.com/office/powerpoint/2010/main" val="590796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6CB97F8-6CEB-469B-AFCC-889F2A2B1D5A}" type="datetimeFigureOut">
              <a:rPr lang="en-US" dirty="0"/>
              <a:t>2/12/2025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pic>
        <p:nvPicPr>
          <p:cNvPr id="6" name="Picture 5">
            <a:extLst>
              <a:ext uri="{FF2B5EF4-FFF2-40B4-BE49-F238E27FC236}">
                <a16:creationId xmlns:a16="http://schemas.microsoft.com/office/drawing/2014/main" id="{2F3F155A-02F6-7C43-A0B9-6420561443FF}"/>
              </a:ext>
            </a:extLst>
          </p:cNvPr>
          <p:cNvPicPr>
            <a:picLocks noChangeAspect="1"/>
          </p:cNvPicPr>
          <p:nvPr userDrawn="1"/>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91512" y="148738"/>
            <a:ext cx="1165194" cy="1165194"/>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DB6F4-689B-24DB-B42F-458394BB58E0}"/>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19D9CE12-DF72-7C4F-71BD-7F87F33FBA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905A65B-CAA7-ECD8-80DB-5DB25CF25098}"/>
              </a:ext>
            </a:extLst>
          </p:cNvPr>
          <p:cNvSpPr>
            <a:spLocks noGrp="1"/>
          </p:cNvSpPr>
          <p:nvPr>
            <p:ph type="dt" sz="half" idx="10"/>
          </p:nvPr>
        </p:nvSpPr>
        <p:spPr/>
        <p:txBody>
          <a:bodyPr/>
          <a:lstStyle/>
          <a:p>
            <a:fld id="{7339907A-5764-4758-BF04-BF2EAA67F208}" type="datetimeFigureOut">
              <a:rPr lang="en-IN" smtClean="0"/>
              <a:t>12-02-2025</a:t>
            </a:fld>
            <a:endParaRPr lang="en-IN"/>
          </a:p>
        </p:txBody>
      </p:sp>
      <p:sp>
        <p:nvSpPr>
          <p:cNvPr id="5" name="Footer Placeholder 4">
            <a:extLst>
              <a:ext uri="{FF2B5EF4-FFF2-40B4-BE49-F238E27FC236}">
                <a16:creationId xmlns:a16="http://schemas.microsoft.com/office/drawing/2014/main" id="{9E3D662B-510C-4485-1A5D-E204F472339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33EA21D0-A976-64BF-1598-8227E49EF599}"/>
              </a:ext>
            </a:extLst>
          </p:cNvPr>
          <p:cNvSpPr>
            <a:spLocks noGrp="1"/>
          </p:cNvSpPr>
          <p:nvPr>
            <p:ph type="sldNum" sz="quarter" idx="12"/>
          </p:nvPr>
        </p:nvSpPr>
        <p:spPr/>
        <p:txBody>
          <a:bodyPr/>
          <a:lstStyle/>
          <a:p>
            <a:fld id="{79834253-1E2E-4C4D-BCA5-F3AE45417226}" type="slidenum">
              <a:rPr lang="en-IN" smtClean="0"/>
              <a:t>‹#›</a:t>
            </a:fld>
            <a:endParaRPr lang="en-IN"/>
          </a:p>
        </p:txBody>
      </p:sp>
    </p:spTree>
    <p:extLst>
      <p:ext uri="{BB962C8B-B14F-4D97-AF65-F5344CB8AC3E}">
        <p14:creationId xmlns:p14="http://schemas.microsoft.com/office/powerpoint/2010/main" val="9469814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C0877F-9DAE-02C8-348C-5E39DB204F1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C45A962-0BFD-54D9-3D99-587DBA11CF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C36845C-7924-A2B2-71CA-12C94202EEA6}"/>
              </a:ext>
            </a:extLst>
          </p:cNvPr>
          <p:cNvSpPr>
            <a:spLocks noGrp="1"/>
          </p:cNvSpPr>
          <p:nvPr>
            <p:ph type="dt" sz="half" idx="10"/>
          </p:nvPr>
        </p:nvSpPr>
        <p:spPr/>
        <p:txBody>
          <a:bodyPr/>
          <a:lstStyle/>
          <a:p>
            <a:fld id="{7339907A-5764-4758-BF04-BF2EAA67F208}" type="datetimeFigureOut">
              <a:rPr lang="en-IN" smtClean="0"/>
              <a:t>12-02-2025</a:t>
            </a:fld>
            <a:endParaRPr lang="en-IN"/>
          </a:p>
        </p:txBody>
      </p:sp>
      <p:sp>
        <p:nvSpPr>
          <p:cNvPr id="5" name="Footer Placeholder 4">
            <a:extLst>
              <a:ext uri="{FF2B5EF4-FFF2-40B4-BE49-F238E27FC236}">
                <a16:creationId xmlns:a16="http://schemas.microsoft.com/office/drawing/2014/main" id="{1D6AE579-5E3C-46E3-C049-42C973BF70F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BBA3DE4-6B8F-8E26-615D-835DE77DF675}"/>
              </a:ext>
            </a:extLst>
          </p:cNvPr>
          <p:cNvSpPr>
            <a:spLocks noGrp="1"/>
          </p:cNvSpPr>
          <p:nvPr>
            <p:ph type="sldNum" sz="quarter" idx="12"/>
          </p:nvPr>
        </p:nvSpPr>
        <p:spPr/>
        <p:txBody>
          <a:bodyPr/>
          <a:lstStyle/>
          <a:p>
            <a:fld id="{79834253-1E2E-4C4D-BCA5-F3AE45417226}" type="slidenum">
              <a:rPr lang="en-IN" smtClean="0"/>
              <a:t>‹#›</a:t>
            </a:fld>
            <a:endParaRPr lang="en-IN"/>
          </a:p>
        </p:txBody>
      </p:sp>
    </p:spTree>
    <p:extLst>
      <p:ext uri="{BB962C8B-B14F-4D97-AF65-F5344CB8AC3E}">
        <p14:creationId xmlns:p14="http://schemas.microsoft.com/office/powerpoint/2010/main" val="40319082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14206-1A0D-8D11-1AA8-01D1F6D01E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ADB76993-B1A2-CF07-E6DD-2BAED9D67E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4E464703-6D4F-0560-3053-931B7EF818BE}"/>
              </a:ext>
            </a:extLst>
          </p:cNvPr>
          <p:cNvSpPr>
            <a:spLocks noGrp="1"/>
          </p:cNvSpPr>
          <p:nvPr>
            <p:ph type="dt" sz="half" idx="10"/>
          </p:nvPr>
        </p:nvSpPr>
        <p:spPr/>
        <p:txBody>
          <a:bodyPr/>
          <a:lstStyle/>
          <a:p>
            <a:fld id="{E48BBD6D-6662-4C06-9835-587DABBAB891}" type="datetimeFigureOut">
              <a:rPr lang="en-IN" smtClean="0"/>
              <a:t>12-02-2025</a:t>
            </a:fld>
            <a:endParaRPr lang="en-IN"/>
          </a:p>
        </p:txBody>
      </p:sp>
      <p:sp>
        <p:nvSpPr>
          <p:cNvPr id="5" name="Footer Placeholder 4">
            <a:extLst>
              <a:ext uri="{FF2B5EF4-FFF2-40B4-BE49-F238E27FC236}">
                <a16:creationId xmlns:a16="http://schemas.microsoft.com/office/drawing/2014/main" id="{A7085606-ADCC-588E-F986-BBB851A797B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5C85591-8644-4787-FD61-A551C05E927E}"/>
              </a:ext>
            </a:extLst>
          </p:cNvPr>
          <p:cNvSpPr>
            <a:spLocks noGrp="1"/>
          </p:cNvSpPr>
          <p:nvPr>
            <p:ph type="sldNum" sz="quarter" idx="12"/>
          </p:nvPr>
        </p:nvSpPr>
        <p:spPr/>
        <p:txBody>
          <a:bodyPr/>
          <a:lstStyle/>
          <a:p>
            <a:fld id="{2760B5F7-07C8-4201-B36A-F2DEE1413CC1}" type="slidenum">
              <a:rPr lang="en-IN" smtClean="0"/>
              <a:t>‹#›</a:t>
            </a:fld>
            <a:endParaRPr lang="en-IN"/>
          </a:p>
        </p:txBody>
      </p:sp>
    </p:spTree>
    <p:extLst>
      <p:ext uri="{BB962C8B-B14F-4D97-AF65-F5344CB8AC3E}">
        <p14:creationId xmlns:p14="http://schemas.microsoft.com/office/powerpoint/2010/main" val="33309985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FE4BD-6CA0-472E-84E6-8A0E19681BB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38AB0E57-30CB-B2FA-F10B-F1DF294C5A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9827930-40D0-D015-A767-645D3E5F8AC0}"/>
              </a:ext>
            </a:extLst>
          </p:cNvPr>
          <p:cNvSpPr>
            <a:spLocks noGrp="1"/>
          </p:cNvSpPr>
          <p:nvPr>
            <p:ph type="dt" sz="half" idx="10"/>
          </p:nvPr>
        </p:nvSpPr>
        <p:spPr/>
        <p:txBody>
          <a:bodyPr/>
          <a:lstStyle/>
          <a:p>
            <a:fld id="{E48BBD6D-6662-4C06-9835-587DABBAB891}" type="datetimeFigureOut">
              <a:rPr lang="en-IN" smtClean="0"/>
              <a:t>12-02-2025</a:t>
            </a:fld>
            <a:endParaRPr lang="en-IN"/>
          </a:p>
        </p:txBody>
      </p:sp>
      <p:sp>
        <p:nvSpPr>
          <p:cNvPr id="5" name="Footer Placeholder 4">
            <a:extLst>
              <a:ext uri="{FF2B5EF4-FFF2-40B4-BE49-F238E27FC236}">
                <a16:creationId xmlns:a16="http://schemas.microsoft.com/office/drawing/2014/main" id="{6E2294BD-3C16-A4F3-A6BE-26B174C411C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8945B2B-DBF9-B317-404F-8D96D4DEF0F8}"/>
              </a:ext>
            </a:extLst>
          </p:cNvPr>
          <p:cNvSpPr>
            <a:spLocks noGrp="1"/>
          </p:cNvSpPr>
          <p:nvPr>
            <p:ph type="sldNum" sz="quarter" idx="12"/>
          </p:nvPr>
        </p:nvSpPr>
        <p:spPr/>
        <p:txBody>
          <a:bodyPr/>
          <a:lstStyle/>
          <a:p>
            <a:fld id="{2760B5F7-07C8-4201-B36A-F2DEE1413CC1}" type="slidenum">
              <a:rPr lang="en-IN" smtClean="0"/>
              <a:t>‹#›</a:t>
            </a:fld>
            <a:endParaRPr lang="en-IN"/>
          </a:p>
        </p:txBody>
      </p:sp>
    </p:spTree>
    <p:extLst>
      <p:ext uri="{BB962C8B-B14F-4D97-AF65-F5344CB8AC3E}">
        <p14:creationId xmlns:p14="http://schemas.microsoft.com/office/powerpoint/2010/main" val="34213825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C42E2-627D-760F-DD5B-78E47B147E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6863BDDE-E500-C7CA-FD30-9774D92FD6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5122FA-5FF0-AF01-1A28-83C3E6A00C4E}"/>
              </a:ext>
            </a:extLst>
          </p:cNvPr>
          <p:cNvSpPr>
            <a:spLocks noGrp="1"/>
          </p:cNvSpPr>
          <p:nvPr>
            <p:ph type="dt" sz="half" idx="10"/>
          </p:nvPr>
        </p:nvSpPr>
        <p:spPr/>
        <p:txBody>
          <a:bodyPr/>
          <a:lstStyle/>
          <a:p>
            <a:fld id="{E48BBD6D-6662-4C06-9835-587DABBAB891}" type="datetimeFigureOut">
              <a:rPr lang="en-IN" smtClean="0"/>
              <a:t>12-02-2025</a:t>
            </a:fld>
            <a:endParaRPr lang="en-IN"/>
          </a:p>
        </p:txBody>
      </p:sp>
      <p:sp>
        <p:nvSpPr>
          <p:cNvPr id="5" name="Footer Placeholder 4">
            <a:extLst>
              <a:ext uri="{FF2B5EF4-FFF2-40B4-BE49-F238E27FC236}">
                <a16:creationId xmlns:a16="http://schemas.microsoft.com/office/drawing/2014/main" id="{F194EF58-9246-4A29-ED9B-B65C1641F9C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5B95D36-CBF2-F2FB-189E-3CF4350E632D}"/>
              </a:ext>
            </a:extLst>
          </p:cNvPr>
          <p:cNvSpPr>
            <a:spLocks noGrp="1"/>
          </p:cNvSpPr>
          <p:nvPr>
            <p:ph type="sldNum" sz="quarter" idx="12"/>
          </p:nvPr>
        </p:nvSpPr>
        <p:spPr/>
        <p:txBody>
          <a:bodyPr/>
          <a:lstStyle/>
          <a:p>
            <a:fld id="{2760B5F7-07C8-4201-B36A-F2DEE1413CC1}" type="slidenum">
              <a:rPr lang="en-IN" smtClean="0"/>
              <a:t>‹#›</a:t>
            </a:fld>
            <a:endParaRPr lang="en-IN"/>
          </a:p>
        </p:txBody>
      </p:sp>
    </p:spTree>
    <p:extLst>
      <p:ext uri="{BB962C8B-B14F-4D97-AF65-F5344CB8AC3E}">
        <p14:creationId xmlns:p14="http://schemas.microsoft.com/office/powerpoint/2010/main" val="5656988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C2203-C7E7-7EC9-812F-3D8585642C7D}"/>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913DF23E-4B7B-3D5A-1572-C2B6CE65F7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925033AB-2613-04F1-1F07-C87A7AFDBF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40E540FF-F3B6-1B21-69BB-8F254802CF73}"/>
              </a:ext>
            </a:extLst>
          </p:cNvPr>
          <p:cNvSpPr>
            <a:spLocks noGrp="1"/>
          </p:cNvSpPr>
          <p:nvPr>
            <p:ph type="dt" sz="half" idx="10"/>
          </p:nvPr>
        </p:nvSpPr>
        <p:spPr/>
        <p:txBody>
          <a:bodyPr/>
          <a:lstStyle/>
          <a:p>
            <a:fld id="{E48BBD6D-6662-4C06-9835-587DABBAB891}" type="datetimeFigureOut">
              <a:rPr lang="en-IN" smtClean="0"/>
              <a:t>12-02-2025</a:t>
            </a:fld>
            <a:endParaRPr lang="en-IN"/>
          </a:p>
        </p:txBody>
      </p:sp>
      <p:sp>
        <p:nvSpPr>
          <p:cNvPr id="6" name="Footer Placeholder 5">
            <a:extLst>
              <a:ext uri="{FF2B5EF4-FFF2-40B4-BE49-F238E27FC236}">
                <a16:creationId xmlns:a16="http://schemas.microsoft.com/office/drawing/2014/main" id="{557569F6-BE70-2D03-4E45-1C534797F47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261D88DD-62C5-171D-7CE6-040900B39704}"/>
              </a:ext>
            </a:extLst>
          </p:cNvPr>
          <p:cNvSpPr>
            <a:spLocks noGrp="1"/>
          </p:cNvSpPr>
          <p:nvPr>
            <p:ph type="sldNum" sz="quarter" idx="12"/>
          </p:nvPr>
        </p:nvSpPr>
        <p:spPr/>
        <p:txBody>
          <a:bodyPr/>
          <a:lstStyle/>
          <a:p>
            <a:fld id="{2760B5F7-07C8-4201-B36A-F2DEE1413CC1}" type="slidenum">
              <a:rPr lang="en-IN" smtClean="0"/>
              <a:t>‹#›</a:t>
            </a:fld>
            <a:endParaRPr lang="en-IN"/>
          </a:p>
        </p:txBody>
      </p:sp>
    </p:spTree>
    <p:extLst>
      <p:ext uri="{BB962C8B-B14F-4D97-AF65-F5344CB8AC3E}">
        <p14:creationId xmlns:p14="http://schemas.microsoft.com/office/powerpoint/2010/main" val="32704071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C4506-FD96-83A4-CB82-BD999F64B25D}"/>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3D85A0C-0EF5-35DE-D05C-3162E92B7B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D5F332-F1AF-664D-59A6-F39082DB58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EB9ABA93-F5DC-C745-C1AA-AA14E8507F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8A3126-6BB2-F1FF-9717-B7096A8E91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8E47BF6C-17DA-613F-0CD3-D8B4CDE9FD76}"/>
              </a:ext>
            </a:extLst>
          </p:cNvPr>
          <p:cNvSpPr>
            <a:spLocks noGrp="1"/>
          </p:cNvSpPr>
          <p:nvPr>
            <p:ph type="dt" sz="half" idx="10"/>
          </p:nvPr>
        </p:nvSpPr>
        <p:spPr/>
        <p:txBody>
          <a:bodyPr/>
          <a:lstStyle/>
          <a:p>
            <a:fld id="{E48BBD6D-6662-4C06-9835-587DABBAB891}" type="datetimeFigureOut">
              <a:rPr lang="en-IN" smtClean="0"/>
              <a:t>12-02-2025</a:t>
            </a:fld>
            <a:endParaRPr lang="en-IN"/>
          </a:p>
        </p:txBody>
      </p:sp>
      <p:sp>
        <p:nvSpPr>
          <p:cNvPr id="8" name="Footer Placeholder 7">
            <a:extLst>
              <a:ext uri="{FF2B5EF4-FFF2-40B4-BE49-F238E27FC236}">
                <a16:creationId xmlns:a16="http://schemas.microsoft.com/office/drawing/2014/main" id="{0ADE2B4C-479F-101D-DBE4-F271AE5FF912}"/>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CE47A166-882E-646C-660B-9B02DF118312}"/>
              </a:ext>
            </a:extLst>
          </p:cNvPr>
          <p:cNvSpPr>
            <a:spLocks noGrp="1"/>
          </p:cNvSpPr>
          <p:nvPr>
            <p:ph type="sldNum" sz="quarter" idx="12"/>
          </p:nvPr>
        </p:nvSpPr>
        <p:spPr/>
        <p:txBody>
          <a:bodyPr/>
          <a:lstStyle/>
          <a:p>
            <a:fld id="{2760B5F7-07C8-4201-B36A-F2DEE1413CC1}" type="slidenum">
              <a:rPr lang="en-IN" smtClean="0"/>
              <a:t>‹#›</a:t>
            </a:fld>
            <a:endParaRPr lang="en-IN"/>
          </a:p>
        </p:txBody>
      </p:sp>
    </p:spTree>
    <p:extLst>
      <p:ext uri="{BB962C8B-B14F-4D97-AF65-F5344CB8AC3E}">
        <p14:creationId xmlns:p14="http://schemas.microsoft.com/office/powerpoint/2010/main" val="26224278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0E3E4-2807-4622-FB9E-0BC22DC5F615}"/>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391FC062-D53E-1EF6-F2F9-E8CCE7E96B1E}"/>
              </a:ext>
            </a:extLst>
          </p:cNvPr>
          <p:cNvSpPr>
            <a:spLocks noGrp="1"/>
          </p:cNvSpPr>
          <p:nvPr>
            <p:ph type="dt" sz="half" idx="10"/>
          </p:nvPr>
        </p:nvSpPr>
        <p:spPr/>
        <p:txBody>
          <a:bodyPr/>
          <a:lstStyle/>
          <a:p>
            <a:fld id="{E48BBD6D-6662-4C06-9835-587DABBAB891}" type="datetimeFigureOut">
              <a:rPr lang="en-IN" smtClean="0"/>
              <a:t>12-02-2025</a:t>
            </a:fld>
            <a:endParaRPr lang="en-IN"/>
          </a:p>
        </p:txBody>
      </p:sp>
      <p:sp>
        <p:nvSpPr>
          <p:cNvPr id="4" name="Footer Placeholder 3">
            <a:extLst>
              <a:ext uri="{FF2B5EF4-FFF2-40B4-BE49-F238E27FC236}">
                <a16:creationId xmlns:a16="http://schemas.microsoft.com/office/drawing/2014/main" id="{2507E17D-5A95-4DEF-CA8E-3F4D795CCD16}"/>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C73160E4-2C9D-4C49-9DC0-F4DE33F4E593}"/>
              </a:ext>
            </a:extLst>
          </p:cNvPr>
          <p:cNvSpPr>
            <a:spLocks noGrp="1"/>
          </p:cNvSpPr>
          <p:nvPr>
            <p:ph type="sldNum" sz="quarter" idx="12"/>
          </p:nvPr>
        </p:nvSpPr>
        <p:spPr/>
        <p:txBody>
          <a:bodyPr/>
          <a:lstStyle/>
          <a:p>
            <a:fld id="{2760B5F7-07C8-4201-B36A-F2DEE1413CC1}" type="slidenum">
              <a:rPr lang="en-IN" smtClean="0"/>
              <a:t>‹#›</a:t>
            </a:fld>
            <a:endParaRPr lang="en-IN"/>
          </a:p>
        </p:txBody>
      </p:sp>
    </p:spTree>
    <p:extLst>
      <p:ext uri="{BB962C8B-B14F-4D97-AF65-F5344CB8AC3E}">
        <p14:creationId xmlns:p14="http://schemas.microsoft.com/office/powerpoint/2010/main" val="34546581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C962DC-727A-B2C1-C799-F10ECB1BF5BA}"/>
              </a:ext>
            </a:extLst>
          </p:cNvPr>
          <p:cNvSpPr>
            <a:spLocks noGrp="1"/>
          </p:cNvSpPr>
          <p:nvPr>
            <p:ph type="dt" sz="half" idx="10"/>
          </p:nvPr>
        </p:nvSpPr>
        <p:spPr/>
        <p:txBody>
          <a:bodyPr/>
          <a:lstStyle/>
          <a:p>
            <a:fld id="{E48BBD6D-6662-4C06-9835-587DABBAB891}" type="datetimeFigureOut">
              <a:rPr lang="en-IN" smtClean="0"/>
              <a:t>12-02-2025</a:t>
            </a:fld>
            <a:endParaRPr lang="en-IN"/>
          </a:p>
        </p:txBody>
      </p:sp>
      <p:sp>
        <p:nvSpPr>
          <p:cNvPr id="3" name="Footer Placeholder 2">
            <a:extLst>
              <a:ext uri="{FF2B5EF4-FFF2-40B4-BE49-F238E27FC236}">
                <a16:creationId xmlns:a16="http://schemas.microsoft.com/office/drawing/2014/main" id="{B3546310-3CEC-F11C-5FFE-D8F5B7A1D6D1}"/>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A22920B0-1E8B-4F68-4403-F0AF806616E6}"/>
              </a:ext>
            </a:extLst>
          </p:cNvPr>
          <p:cNvSpPr>
            <a:spLocks noGrp="1"/>
          </p:cNvSpPr>
          <p:nvPr>
            <p:ph type="sldNum" sz="quarter" idx="12"/>
          </p:nvPr>
        </p:nvSpPr>
        <p:spPr/>
        <p:txBody>
          <a:bodyPr/>
          <a:lstStyle/>
          <a:p>
            <a:fld id="{2760B5F7-07C8-4201-B36A-F2DEE1413CC1}" type="slidenum">
              <a:rPr lang="en-IN" smtClean="0"/>
              <a:t>‹#›</a:t>
            </a:fld>
            <a:endParaRPr lang="en-IN"/>
          </a:p>
        </p:txBody>
      </p:sp>
    </p:spTree>
    <p:extLst>
      <p:ext uri="{BB962C8B-B14F-4D97-AF65-F5344CB8AC3E}">
        <p14:creationId xmlns:p14="http://schemas.microsoft.com/office/powerpoint/2010/main" val="10273305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14CDD-33F3-7289-DF17-DFCF14F867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DA50DECA-471B-5CE6-C632-BC056A5431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EDE05AA5-93A6-34DB-6D45-3DC84CB88C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A8E3C2-8713-36B3-EB78-31508EDE1966}"/>
              </a:ext>
            </a:extLst>
          </p:cNvPr>
          <p:cNvSpPr>
            <a:spLocks noGrp="1"/>
          </p:cNvSpPr>
          <p:nvPr>
            <p:ph type="dt" sz="half" idx="10"/>
          </p:nvPr>
        </p:nvSpPr>
        <p:spPr/>
        <p:txBody>
          <a:bodyPr/>
          <a:lstStyle/>
          <a:p>
            <a:fld id="{E48BBD6D-6662-4C06-9835-587DABBAB891}" type="datetimeFigureOut">
              <a:rPr lang="en-IN" smtClean="0"/>
              <a:t>12-02-2025</a:t>
            </a:fld>
            <a:endParaRPr lang="en-IN"/>
          </a:p>
        </p:txBody>
      </p:sp>
      <p:sp>
        <p:nvSpPr>
          <p:cNvPr id="6" name="Footer Placeholder 5">
            <a:extLst>
              <a:ext uri="{FF2B5EF4-FFF2-40B4-BE49-F238E27FC236}">
                <a16:creationId xmlns:a16="http://schemas.microsoft.com/office/drawing/2014/main" id="{50D37FBF-63D5-60B6-7ACA-DF7D0E2D1CA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F75B62A-5D40-9E6F-7A6E-783A028EE5B7}"/>
              </a:ext>
            </a:extLst>
          </p:cNvPr>
          <p:cNvSpPr>
            <a:spLocks noGrp="1"/>
          </p:cNvSpPr>
          <p:nvPr>
            <p:ph type="sldNum" sz="quarter" idx="12"/>
          </p:nvPr>
        </p:nvSpPr>
        <p:spPr/>
        <p:txBody>
          <a:bodyPr/>
          <a:lstStyle/>
          <a:p>
            <a:fld id="{2760B5F7-07C8-4201-B36A-F2DEE1413CC1}" type="slidenum">
              <a:rPr lang="en-IN" smtClean="0"/>
              <a:t>‹#›</a:t>
            </a:fld>
            <a:endParaRPr lang="en-IN"/>
          </a:p>
        </p:txBody>
      </p:sp>
    </p:spTree>
    <p:extLst>
      <p:ext uri="{BB962C8B-B14F-4D97-AF65-F5344CB8AC3E}">
        <p14:creationId xmlns:p14="http://schemas.microsoft.com/office/powerpoint/2010/main" val="2494664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A9179F-009E-4FA5-B091-7EBB82A185BD}" type="datetimeFigureOut">
              <a:rPr lang="en-US" dirty="0"/>
              <a:t>2/12/2025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pic>
        <p:nvPicPr>
          <p:cNvPr id="6" name="Picture 5">
            <a:extLst>
              <a:ext uri="{FF2B5EF4-FFF2-40B4-BE49-F238E27FC236}">
                <a16:creationId xmlns:a16="http://schemas.microsoft.com/office/drawing/2014/main" id="{A09185A7-A214-4215-99AB-A5B63180D2DB}"/>
              </a:ext>
            </a:extLst>
          </p:cNvPr>
          <p:cNvPicPr>
            <a:picLocks noChangeAspect="1"/>
          </p:cNvPicPr>
          <p:nvPr userDrawn="1"/>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8930" y="96975"/>
            <a:ext cx="1165194" cy="1165194"/>
          </a:xfrm>
          <a:prstGeom prst="rect">
            <a:avLst/>
          </a:prstGeom>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9A02D-A53E-C222-7882-F2A9D31E30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FCF3FEC9-854C-6457-FD32-CD529FBC2F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485839D8-D858-CDE4-0288-B954E192A8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57D04E-6450-B4F6-3F2E-8E4B04803C18}"/>
              </a:ext>
            </a:extLst>
          </p:cNvPr>
          <p:cNvSpPr>
            <a:spLocks noGrp="1"/>
          </p:cNvSpPr>
          <p:nvPr>
            <p:ph type="dt" sz="half" idx="10"/>
          </p:nvPr>
        </p:nvSpPr>
        <p:spPr/>
        <p:txBody>
          <a:bodyPr/>
          <a:lstStyle/>
          <a:p>
            <a:fld id="{E48BBD6D-6662-4C06-9835-587DABBAB891}" type="datetimeFigureOut">
              <a:rPr lang="en-IN" smtClean="0"/>
              <a:t>12-02-2025</a:t>
            </a:fld>
            <a:endParaRPr lang="en-IN"/>
          </a:p>
        </p:txBody>
      </p:sp>
      <p:sp>
        <p:nvSpPr>
          <p:cNvPr id="6" name="Footer Placeholder 5">
            <a:extLst>
              <a:ext uri="{FF2B5EF4-FFF2-40B4-BE49-F238E27FC236}">
                <a16:creationId xmlns:a16="http://schemas.microsoft.com/office/drawing/2014/main" id="{9DE00785-5649-1CAA-4854-193F57B43EFB}"/>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6ECF9E19-9B84-C4F4-269D-DF6C2786D9B4}"/>
              </a:ext>
            </a:extLst>
          </p:cNvPr>
          <p:cNvSpPr>
            <a:spLocks noGrp="1"/>
          </p:cNvSpPr>
          <p:nvPr>
            <p:ph type="sldNum" sz="quarter" idx="12"/>
          </p:nvPr>
        </p:nvSpPr>
        <p:spPr/>
        <p:txBody>
          <a:bodyPr/>
          <a:lstStyle/>
          <a:p>
            <a:fld id="{2760B5F7-07C8-4201-B36A-F2DEE1413CC1}" type="slidenum">
              <a:rPr lang="en-IN" smtClean="0"/>
              <a:t>‹#›</a:t>
            </a:fld>
            <a:endParaRPr lang="en-IN"/>
          </a:p>
        </p:txBody>
      </p:sp>
    </p:spTree>
    <p:extLst>
      <p:ext uri="{BB962C8B-B14F-4D97-AF65-F5344CB8AC3E}">
        <p14:creationId xmlns:p14="http://schemas.microsoft.com/office/powerpoint/2010/main" val="29632201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F8059-918E-A817-8D3C-A01B67E3D19D}"/>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41ACA80B-431C-EF7C-1FA4-9C8BC78966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9793E7D-C063-A803-FC6E-A40764687860}"/>
              </a:ext>
            </a:extLst>
          </p:cNvPr>
          <p:cNvSpPr>
            <a:spLocks noGrp="1"/>
          </p:cNvSpPr>
          <p:nvPr>
            <p:ph type="dt" sz="half" idx="10"/>
          </p:nvPr>
        </p:nvSpPr>
        <p:spPr/>
        <p:txBody>
          <a:bodyPr/>
          <a:lstStyle/>
          <a:p>
            <a:fld id="{E48BBD6D-6662-4C06-9835-587DABBAB891}" type="datetimeFigureOut">
              <a:rPr lang="en-IN" smtClean="0"/>
              <a:t>12-02-2025</a:t>
            </a:fld>
            <a:endParaRPr lang="en-IN"/>
          </a:p>
        </p:txBody>
      </p:sp>
      <p:sp>
        <p:nvSpPr>
          <p:cNvPr id="5" name="Footer Placeholder 4">
            <a:extLst>
              <a:ext uri="{FF2B5EF4-FFF2-40B4-BE49-F238E27FC236}">
                <a16:creationId xmlns:a16="http://schemas.microsoft.com/office/drawing/2014/main" id="{B78A0EB4-AA8E-B2EF-C4A2-F86717169EF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DC21D25-3C8F-A926-2065-1239C6B0DAAC}"/>
              </a:ext>
            </a:extLst>
          </p:cNvPr>
          <p:cNvSpPr>
            <a:spLocks noGrp="1"/>
          </p:cNvSpPr>
          <p:nvPr>
            <p:ph type="sldNum" sz="quarter" idx="12"/>
          </p:nvPr>
        </p:nvSpPr>
        <p:spPr/>
        <p:txBody>
          <a:bodyPr/>
          <a:lstStyle/>
          <a:p>
            <a:fld id="{2760B5F7-07C8-4201-B36A-F2DEE1413CC1}" type="slidenum">
              <a:rPr lang="en-IN" smtClean="0"/>
              <a:t>‹#›</a:t>
            </a:fld>
            <a:endParaRPr lang="en-IN"/>
          </a:p>
        </p:txBody>
      </p:sp>
    </p:spTree>
    <p:extLst>
      <p:ext uri="{BB962C8B-B14F-4D97-AF65-F5344CB8AC3E}">
        <p14:creationId xmlns:p14="http://schemas.microsoft.com/office/powerpoint/2010/main" val="7898314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2EF2E5-83A8-326A-A7DA-955571A4885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3A2B52B-F607-62AB-1032-EA9471E424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4BD50B6-7283-0B0E-9F88-702776252805}"/>
              </a:ext>
            </a:extLst>
          </p:cNvPr>
          <p:cNvSpPr>
            <a:spLocks noGrp="1"/>
          </p:cNvSpPr>
          <p:nvPr>
            <p:ph type="dt" sz="half" idx="10"/>
          </p:nvPr>
        </p:nvSpPr>
        <p:spPr/>
        <p:txBody>
          <a:bodyPr/>
          <a:lstStyle/>
          <a:p>
            <a:fld id="{E48BBD6D-6662-4C06-9835-587DABBAB891}" type="datetimeFigureOut">
              <a:rPr lang="en-IN" smtClean="0"/>
              <a:t>12-02-2025</a:t>
            </a:fld>
            <a:endParaRPr lang="en-IN"/>
          </a:p>
        </p:txBody>
      </p:sp>
      <p:sp>
        <p:nvSpPr>
          <p:cNvPr id="5" name="Footer Placeholder 4">
            <a:extLst>
              <a:ext uri="{FF2B5EF4-FFF2-40B4-BE49-F238E27FC236}">
                <a16:creationId xmlns:a16="http://schemas.microsoft.com/office/drawing/2014/main" id="{90D2FC94-9BB0-2A9C-48BC-914F34BA557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15F16E6-F97C-58B8-2BE8-60283099E456}"/>
              </a:ext>
            </a:extLst>
          </p:cNvPr>
          <p:cNvSpPr>
            <a:spLocks noGrp="1"/>
          </p:cNvSpPr>
          <p:nvPr>
            <p:ph type="sldNum" sz="quarter" idx="12"/>
          </p:nvPr>
        </p:nvSpPr>
        <p:spPr/>
        <p:txBody>
          <a:bodyPr/>
          <a:lstStyle/>
          <a:p>
            <a:fld id="{2760B5F7-07C8-4201-B36A-F2DEE1413CC1}" type="slidenum">
              <a:rPr lang="en-IN" smtClean="0"/>
              <a:t>‹#›</a:t>
            </a:fld>
            <a:endParaRPr lang="en-IN"/>
          </a:p>
        </p:txBody>
      </p:sp>
    </p:spTree>
    <p:extLst>
      <p:ext uri="{BB962C8B-B14F-4D97-AF65-F5344CB8AC3E}">
        <p14:creationId xmlns:p14="http://schemas.microsoft.com/office/powerpoint/2010/main" val="1845352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E665CEB-0076-4E37-B880-BCEA9784DE0A}" type="datetimeFigureOut">
              <a:rPr lang="en-US" dirty="0"/>
              <a:t>2/12/2025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pic>
        <p:nvPicPr>
          <p:cNvPr id="11" name="Picture 10">
            <a:extLst>
              <a:ext uri="{FF2B5EF4-FFF2-40B4-BE49-F238E27FC236}">
                <a16:creationId xmlns:a16="http://schemas.microsoft.com/office/drawing/2014/main" id="{2006D0C5-0563-0DDC-74C1-C8811775CEB7}"/>
              </a:ext>
            </a:extLst>
          </p:cNvPr>
          <p:cNvPicPr>
            <a:picLocks noChangeAspect="1"/>
          </p:cNvPicPr>
          <p:nvPr userDrawn="1"/>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0611" y="148738"/>
            <a:ext cx="1167067" cy="1167067"/>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6149E5E-3896-4118-99A7-7B85668F1C5E}" type="datetimeFigureOut">
              <a:rPr lang="en-US" dirty="0"/>
              <a:t>2/12/2025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pic>
        <p:nvPicPr>
          <p:cNvPr id="11" name="Picture 10">
            <a:extLst>
              <a:ext uri="{FF2B5EF4-FFF2-40B4-BE49-F238E27FC236}">
                <a16:creationId xmlns:a16="http://schemas.microsoft.com/office/drawing/2014/main" id="{6A2AB63D-4DB1-B4D0-D965-E1CF42CEB7BF}"/>
              </a:ext>
            </a:extLst>
          </p:cNvPr>
          <p:cNvPicPr>
            <a:picLocks noChangeAspect="1"/>
          </p:cNvPicPr>
          <p:nvPr userDrawn="1"/>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91512" y="148738"/>
            <a:ext cx="1647562" cy="164756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4.jp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5.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6.jp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7.jp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8.jp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5.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9.jpe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10.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t="-17000" b="-17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20">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7E0D914D-B099-4142-A885-11F276715148}" type="datetimeFigureOut">
              <a:rPr lang="en-US" dirty="0"/>
              <a:t>2/12/2025</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dirty="0"/>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1000" b="-2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B84B19-A93F-2F76-B503-644F06C928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8DCDEC78-75DE-8CF6-9BEF-07B629714A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67103BA-EBD0-E96F-95C7-52203D1AD4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B7DF61-1431-4BBB-A62F-B01EA7E07A44}" type="datetimeFigureOut">
              <a:rPr lang="en-IN" smtClean="0"/>
              <a:t>12-02-2025</a:t>
            </a:fld>
            <a:endParaRPr lang="en-IN"/>
          </a:p>
        </p:txBody>
      </p:sp>
      <p:sp>
        <p:nvSpPr>
          <p:cNvPr id="5" name="Footer Placeholder 4">
            <a:extLst>
              <a:ext uri="{FF2B5EF4-FFF2-40B4-BE49-F238E27FC236}">
                <a16:creationId xmlns:a16="http://schemas.microsoft.com/office/drawing/2014/main" id="{0C32E90F-5EEC-B141-CB2B-DAF835C63D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CA0F65BB-10C2-E834-7AF9-DA6F9F8478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985263-DC85-4D2C-938C-D9E4645F3F3D}" type="slidenum">
              <a:rPr lang="en-IN" smtClean="0"/>
              <a:t>‹#›</a:t>
            </a:fld>
            <a:endParaRPr lang="en-IN"/>
          </a:p>
        </p:txBody>
      </p:sp>
      <p:pic>
        <p:nvPicPr>
          <p:cNvPr id="8" name="Picture 7">
            <a:extLst>
              <a:ext uri="{FF2B5EF4-FFF2-40B4-BE49-F238E27FC236}">
                <a16:creationId xmlns:a16="http://schemas.microsoft.com/office/drawing/2014/main" id="{6E6437B5-E916-E8B5-55EC-82A76D5571B8}"/>
              </a:ext>
            </a:extLst>
          </p:cNvPr>
          <p:cNvPicPr>
            <a:picLocks noChangeAspect="1"/>
          </p:cNvPicPr>
          <p:nvPr userDrawn="1"/>
        </p:nvPicPr>
        <p:blipFill>
          <a:blip r:embed="rId14"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921951" y="127234"/>
            <a:ext cx="1072465" cy="1072465"/>
          </a:xfrm>
          <a:prstGeom prst="rect">
            <a:avLst/>
          </a:prstGeom>
        </p:spPr>
      </p:pic>
    </p:spTree>
    <p:extLst>
      <p:ext uri="{BB962C8B-B14F-4D97-AF65-F5344CB8AC3E}">
        <p14:creationId xmlns:p14="http://schemas.microsoft.com/office/powerpoint/2010/main" val="332579675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DA6509-74D9-459F-AFC0-30CBBFDDDA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B8613C8-90F5-42DB-A733-7922013275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CC5ECC5-FB87-4CC5-AFE0-B0C98B1A07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A05563-CBAE-4991-9779-8A52F7817336}" type="datetimeFigureOut">
              <a:rPr lang="en-IN" smtClean="0"/>
              <a:t>12-02-2025</a:t>
            </a:fld>
            <a:endParaRPr lang="en-IN"/>
          </a:p>
        </p:txBody>
      </p:sp>
      <p:sp>
        <p:nvSpPr>
          <p:cNvPr id="5" name="Footer Placeholder 4">
            <a:extLst>
              <a:ext uri="{FF2B5EF4-FFF2-40B4-BE49-F238E27FC236}">
                <a16:creationId xmlns:a16="http://schemas.microsoft.com/office/drawing/2014/main" id="{5AAFBAC1-A570-4C69-813A-52480561C9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43AC4377-A787-4A14-B333-688F3CFC18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BF0B40-8653-430E-8941-EDCA3BFF5515}" type="slidenum">
              <a:rPr lang="en-IN" smtClean="0"/>
              <a:t>‹#›</a:t>
            </a:fld>
            <a:endParaRPr lang="en-IN"/>
          </a:p>
        </p:txBody>
      </p:sp>
    </p:spTree>
    <p:extLst>
      <p:ext uri="{BB962C8B-B14F-4D97-AF65-F5344CB8AC3E}">
        <p14:creationId xmlns:p14="http://schemas.microsoft.com/office/powerpoint/2010/main" val="58901853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B84B19-A93F-2F76-B503-644F06C928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8DCDEC78-75DE-8CF6-9BEF-07B629714A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67103BA-EBD0-E96F-95C7-52203D1AD4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B7DF61-1431-4BBB-A62F-B01EA7E07A44}" type="datetimeFigureOut">
              <a:rPr lang="en-IN" smtClean="0"/>
              <a:t>12-02-2025</a:t>
            </a:fld>
            <a:endParaRPr lang="en-IN"/>
          </a:p>
        </p:txBody>
      </p:sp>
      <p:sp>
        <p:nvSpPr>
          <p:cNvPr id="5" name="Footer Placeholder 4">
            <a:extLst>
              <a:ext uri="{FF2B5EF4-FFF2-40B4-BE49-F238E27FC236}">
                <a16:creationId xmlns:a16="http://schemas.microsoft.com/office/drawing/2014/main" id="{0C32E90F-5EEC-B141-CB2B-DAF835C63D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CA0F65BB-10C2-E834-7AF9-DA6F9F8478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985263-DC85-4D2C-938C-D9E4645F3F3D}" type="slidenum">
              <a:rPr lang="en-IN" smtClean="0"/>
              <a:t>‹#›</a:t>
            </a:fld>
            <a:endParaRPr lang="en-IN"/>
          </a:p>
        </p:txBody>
      </p:sp>
      <p:pic>
        <p:nvPicPr>
          <p:cNvPr id="8" name="Picture 7">
            <a:extLst>
              <a:ext uri="{FF2B5EF4-FFF2-40B4-BE49-F238E27FC236}">
                <a16:creationId xmlns:a16="http://schemas.microsoft.com/office/drawing/2014/main" id="{6E6437B5-E916-E8B5-55EC-82A76D5571B8}"/>
              </a:ext>
            </a:extLst>
          </p:cNvPr>
          <p:cNvPicPr>
            <a:picLocks noChangeAspect="1"/>
          </p:cNvPicPr>
          <p:nvPr userDrawn="1"/>
        </p:nvPicPr>
        <p:blipFill>
          <a:blip r:embed="rId14"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921951" y="127234"/>
            <a:ext cx="1072465" cy="1072465"/>
          </a:xfrm>
          <a:prstGeom prst="rect">
            <a:avLst/>
          </a:prstGeom>
        </p:spPr>
      </p:pic>
    </p:spTree>
    <p:extLst>
      <p:ext uri="{BB962C8B-B14F-4D97-AF65-F5344CB8AC3E}">
        <p14:creationId xmlns:p14="http://schemas.microsoft.com/office/powerpoint/2010/main" val="286532235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D978A4-911D-9865-56F8-3541C2B83C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90715624-9546-FE94-68B8-10A33CEAD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625BF0F-1F2A-449D-7FB0-7B26E76D8A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39907A-5764-4758-BF04-BF2EAA67F208}" type="datetimeFigureOut">
              <a:rPr lang="en-IN" smtClean="0"/>
              <a:t>12-02-2025</a:t>
            </a:fld>
            <a:endParaRPr lang="en-IN"/>
          </a:p>
        </p:txBody>
      </p:sp>
      <p:sp>
        <p:nvSpPr>
          <p:cNvPr id="5" name="Footer Placeholder 4">
            <a:extLst>
              <a:ext uri="{FF2B5EF4-FFF2-40B4-BE49-F238E27FC236}">
                <a16:creationId xmlns:a16="http://schemas.microsoft.com/office/drawing/2014/main" id="{B7573F56-829E-90A0-A27A-2B754BBD0B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6A3D757F-4AA1-F0D3-BFB9-CA2A7DF4C2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834253-1E2E-4C4D-BCA5-F3AE45417226}" type="slidenum">
              <a:rPr lang="en-IN" smtClean="0"/>
              <a:t>‹#›</a:t>
            </a:fld>
            <a:endParaRPr lang="en-IN"/>
          </a:p>
        </p:txBody>
      </p:sp>
      <p:pic>
        <p:nvPicPr>
          <p:cNvPr id="7" name="Picture 6">
            <a:extLst>
              <a:ext uri="{FF2B5EF4-FFF2-40B4-BE49-F238E27FC236}">
                <a16:creationId xmlns:a16="http://schemas.microsoft.com/office/drawing/2014/main" id="{7BAD18B7-5EF3-4942-E35C-CA7C2073F2E3}"/>
              </a:ext>
            </a:extLst>
          </p:cNvPr>
          <p:cNvPicPr>
            <a:picLocks noChangeAspect="1"/>
          </p:cNvPicPr>
          <p:nvPr userDrawn="1"/>
        </p:nvPicPr>
        <p:blipFill>
          <a:blip r:embed="rId14"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1059901" y="113306"/>
            <a:ext cx="1072465" cy="1072465"/>
          </a:xfrm>
          <a:prstGeom prst="rect">
            <a:avLst/>
          </a:prstGeom>
        </p:spPr>
      </p:pic>
    </p:spTree>
    <p:extLst>
      <p:ext uri="{BB962C8B-B14F-4D97-AF65-F5344CB8AC3E}">
        <p14:creationId xmlns:p14="http://schemas.microsoft.com/office/powerpoint/2010/main" val="194162152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38FE15-BBC0-1459-263C-A16DB6D3BD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3071C79D-2A6D-F35D-4A2D-4C3833925C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B5D5F9F-BC75-EB17-EF4B-7C0FEAF45C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8BBD6D-6662-4C06-9835-587DABBAB891}" type="datetimeFigureOut">
              <a:rPr lang="en-IN" smtClean="0"/>
              <a:t>12-02-2025</a:t>
            </a:fld>
            <a:endParaRPr lang="en-IN"/>
          </a:p>
        </p:txBody>
      </p:sp>
      <p:sp>
        <p:nvSpPr>
          <p:cNvPr id="5" name="Footer Placeholder 4">
            <a:extLst>
              <a:ext uri="{FF2B5EF4-FFF2-40B4-BE49-F238E27FC236}">
                <a16:creationId xmlns:a16="http://schemas.microsoft.com/office/drawing/2014/main" id="{DC04D17D-C361-F206-FE71-5DF6427423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B94EBE74-2072-FDD8-02F0-A6D15E55C0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60B5F7-07C8-4201-B36A-F2DEE1413CC1}" type="slidenum">
              <a:rPr lang="en-IN" smtClean="0"/>
              <a:t>‹#›</a:t>
            </a:fld>
            <a:endParaRPr lang="en-IN"/>
          </a:p>
        </p:txBody>
      </p:sp>
      <p:pic>
        <p:nvPicPr>
          <p:cNvPr id="7" name="Picture 6">
            <a:extLst>
              <a:ext uri="{FF2B5EF4-FFF2-40B4-BE49-F238E27FC236}">
                <a16:creationId xmlns:a16="http://schemas.microsoft.com/office/drawing/2014/main" id="{9DC0484F-9DBB-2F69-ACA2-75E218808909}"/>
              </a:ext>
            </a:extLst>
          </p:cNvPr>
          <p:cNvPicPr>
            <a:picLocks noChangeAspect="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30679" y="59538"/>
            <a:ext cx="1165194" cy="1165194"/>
          </a:xfrm>
          <a:prstGeom prst="rect">
            <a:avLst/>
          </a:prstGeom>
        </p:spPr>
      </p:pic>
    </p:spTree>
    <p:extLst>
      <p:ext uri="{BB962C8B-B14F-4D97-AF65-F5344CB8AC3E}">
        <p14:creationId xmlns:p14="http://schemas.microsoft.com/office/powerpoint/2010/main" val="20206869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4.jpe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7.jpeg"/><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8.jpeg"/><Relationship Id="rId1" Type="http://schemas.openxmlformats.org/officeDocument/2006/relationships/slideLayout" Target="../slideLayouts/slideLayout57.xml"/><Relationship Id="rId4" Type="http://schemas.openxmlformats.org/officeDocument/2006/relationships/image" Target="../media/image19.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3.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5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5.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25.jpeg"/><Relationship Id="rId2" Type="http://schemas.openxmlformats.org/officeDocument/2006/relationships/image" Target="../media/image26.jpeg"/><Relationship Id="rId1" Type="http://schemas.openxmlformats.org/officeDocument/2006/relationships/slideLayout" Target="../slideLayouts/slideLayout5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5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9.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25.jpeg"/><Relationship Id="rId2" Type="http://schemas.openxmlformats.org/officeDocument/2006/relationships/image" Target="../media/image37.jpeg"/><Relationship Id="rId1" Type="http://schemas.openxmlformats.org/officeDocument/2006/relationships/slideLayout" Target="../slideLayouts/slideLayout5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9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5.jpeg"/><Relationship Id="rId1" Type="http://schemas.openxmlformats.org/officeDocument/2006/relationships/slideLayout" Target="../slideLayouts/slideLayout57.xml"/><Relationship Id="rId5" Type="http://schemas.openxmlformats.org/officeDocument/2006/relationships/image" Target="../media/image44.jpeg"/><Relationship Id="rId4" Type="http://schemas.openxmlformats.org/officeDocument/2006/relationships/image" Target="../media/image43.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9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श्री महालक्ष्मी अष्टक - Shri Mahalakshmi Ashtakam in Sanskrit – Devshoppe">
            <a:extLst>
              <a:ext uri="{FF2B5EF4-FFF2-40B4-BE49-F238E27FC236}">
                <a16:creationId xmlns:a16="http://schemas.microsoft.com/office/drawing/2014/main" id="{8BAC2B77-DDF1-5465-687D-CE82E154B1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75898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09185A7-A214-4215-99AB-A5B63180D2DB}"/>
              </a:ext>
            </a:extLst>
          </p:cNvPr>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17152" y="148738"/>
            <a:ext cx="1322709" cy="1322709"/>
          </a:xfrm>
          <a:prstGeom prst="rect">
            <a:avLst/>
          </a:prstGeom>
        </p:spPr>
      </p:pic>
      <p:sp>
        <p:nvSpPr>
          <p:cNvPr id="2" name="TextBox 1">
            <a:extLst>
              <a:ext uri="{FF2B5EF4-FFF2-40B4-BE49-F238E27FC236}">
                <a16:creationId xmlns:a16="http://schemas.microsoft.com/office/drawing/2014/main" id="{D1F65EF3-F043-59B2-E0B8-7FA78ADD51C4}"/>
              </a:ext>
            </a:extLst>
          </p:cNvPr>
          <p:cNvSpPr txBox="1"/>
          <p:nvPr/>
        </p:nvSpPr>
        <p:spPr>
          <a:xfrm>
            <a:off x="8758988" y="2683042"/>
            <a:ext cx="3344779" cy="1569660"/>
          </a:xfrm>
          <a:prstGeom prst="rect">
            <a:avLst/>
          </a:prstGeom>
          <a:noFill/>
        </p:spPr>
        <p:txBody>
          <a:bodyPr wrap="square" rtlCol="0">
            <a:spAutoFit/>
          </a:bodyPr>
          <a:lstStyle/>
          <a:p>
            <a:pPr algn="ctr"/>
            <a:r>
              <a:rPr lang="en-GB" sz="3200" dirty="0">
                <a:solidFill>
                  <a:srgbClr val="006600"/>
                </a:solidFill>
                <a:latin typeface="Algerian" panose="04020705040A02060702" pitchFamily="82" charset="0"/>
              </a:rPr>
              <a:t>SHRI MAHALAKSHMI ASHTAKAM</a:t>
            </a:r>
            <a:endParaRPr lang="en-IN" sz="3200" dirty="0">
              <a:solidFill>
                <a:srgbClr val="006600"/>
              </a:solidFill>
              <a:latin typeface="Algerian" panose="04020705040A02060702" pitchFamily="82" charset="0"/>
            </a:endParaRPr>
          </a:p>
        </p:txBody>
      </p:sp>
    </p:spTree>
    <p:extLst>
      <p:ext uri="{BB962C8B-B14F-4D97-AF65-F5344CB8AC3E}">
        <p14:creationId xmlns:p14="http://schemas.microsoft.com/office/powerpoint/2010/main" val="1651420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FF81DCA-51FA-7C7F-2646-F4CEF91E1CF0}"/>
              </a:ext>
            </a:extLst>
          </p:cNvPr>
          <p:cNvSpPr txBox="1">
            <a:spLocks/>
          </p:cNvSpPr>
          <p:nvPr/>
        </p:nvSpPr>
        <p:spPr>
          <a:xfrm>
            <a:off x="890338" y="68122"/>
            <a:ext cx="9671867" cy="1410722"/>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7200" b="1" dirty="0">
                <a:solidFill>
                  <a:srgbClr val="006600"/>
                </a:solidFill>
                <a:latin typeface="Futurama Title Font" panose="02000000000000000000" pitchFamily="2" charset="0"/>
              </a:rPr>
              <a:t> meaning - 4</a:t>
            </a:r>
          </a:p>
        </p:txBody>
      </p:sp>
      <p:sp>
        <p:nvSpPr>
          <p:cNvPr id="5" name="Rectangle: Rounded Corners 4">
            <a:extLst>
              <a:ext uri="{FF2B5EF4-FFF2-40B4-BE49-F238E27FC236}">
                <a16:creationId xmlns:a16="http://schemas.microsoft.com/office/drawing/2014/main" id="{B30F5D00-A4EE-567C-4791-4EB27EBA0D6C}"/>
              </a:ext>
            </a:extLst>
          </p:cNvPr>
          <p:cNvSpPr/>
          <p:nvPr/>
        </p:nvSpPr>
        <p:spPr>
          <a:xfrm>
            <a:off x="228600" y="1478844"/>
            <a:ext cx="11766884" cy="531103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2800" b="0" i="0" dirty="0">
              <a:solidFill>
                <a:srgbClr val="0000CC"/>
              </a:solidFill>
              <a:effectLst/>
              <a:latin typeface="Rockwell" panose="02060603020205020403" pitchFamily="18" charset="0"/>
            </a:endParaRPr>
          </a:p>
          <a:p>
            <a:pPr algn="ctr"/>
            <a:r>
              <a:rPr lang="en-GB" sz="2800" b="0" i="0" dirty="0">
                <a:solidFill>
                  <a:srgbClr val="0000CC"/>
                </a:solidFill>
                <a:effectLst/>
                <a:latin typeface="Rockwell" panose="02060603020205020403" pitchFamily="18" charset="0"/>
              </a:rPr>
              <a:t>4.1: (Reverential Salutations to You) O Devi Who Bestows Accomplishments (When She becomes Gracious) and Intelligence (to direct our Lives properly with those Accomplishments); (Reverential Salutations to You) Who Bestows both Worldly Prosperity as well as directs our lives towards final Liberation (Merging in Her Lotus Feet),</a:t>
            </a:r>
          </a:p>
          <a:p>
            <a:pPr algn="ctr"/>
            <a:endParaRPr lang="en-GB" sz="2800" dirty="0">
              <a:solidFill>
                <a:srgbClr val="0000CC"/>
              </a:solidFill>
              <a:latin typeface="Rockwell" panose="02060603020205020403" pitchFamily="18" charset="0"/>
            </a:endParaRPr>
          </a:p>
          <a:p>
            <a:pPr algn="ctr"/>
            <a:br>
              <a:rPr lang="en-GB" sz="2800" dirty="0">
                <a:solidFill>
                  <a:srgbClr val="0000CC"/>
                </a:solidFill>
                <a:latin typeface="Rockwell" panose="02060603020205020403" pitchFamily="18" charset="0"/>
              </a:rPr>
            </a:br>
            <a:r>
              <a:rPr lang="en-GB" sz="2800" b="0" i="0" dirty="0">
                <a:solidFill>
                  <a:srgbClr val="0000CC"/>
                </a:solidFill>
                <a:effectLst/>
                <a:latin typeface="Rockwell" panose="02060603020205020403" pitchFamily="18" charset="0"/>
              </a:rPr>
              <a:t>4.2: (Reverential Salutations to You) O Devi Who Always Abide as the Subtle Form of Mantra (behind Everything in Creation and Within our Hearts); Reverential Salutations to You, O Devi Mahalakshmi.</a:t>
            </a:r>
            <a:br>
              <a:rPr lang="en-GB" sz="2800" dirty="0">
                <a:solidFill>
                  <a:srgbClr val="0000CC"/>
                </a:solidFill>
                <a:latin typeface="Rockwell" panose="02060603020205020403" pitchFamily="18" charset="0"/>
              </a:rPr>
            </a:br>
            <a:endParaRPr lang="en-IN" sz="2800" dirty="0">
              <a:solidFill>
                <a:srgbClr val="0000CC"/>
              </a:solidFill>
              <a:latin typeface="Rockwell" panose="02060603020205020403" pitchFamily="18" charset="0"/>
            </a:endParaRPr>
          </a:p>
        </p:txBody>
      </p:sp>
    </p:spTree>
    <p:extLst>
      <p:ext uri="{BB962C8B-B14F-4D97-AF65-F5344CB8AC3E}">
        <p14:creationId xmlns:p14="http://schemas.microsoft.com/office/powerpoint/2010/main" val="299978676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F4513-D15E-A0C7-A0E9-2B82AD2E727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FE3D4B9-7BE4-C4A1-79AD-F3DDD45B53C7}"/>
              </a:ext>
            </a:extLst>
          </p:cNvPr>
          <p:cNvSpPr/>
          <p:nvPr/>
        </p:nvSpPr>
        <p:spPr>
          <a:xfrm>
            <a:off x="3380198" y="142957"/>
            <a:ext cx="5630238" cy="88357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200" b="1" i="0" u="none" strike="noStrike" kern="1200" cap="none" spc="0" normalizeH="0" baseline="0" noProof="0">
                <a:ln>
                  <a:noFill/>
                </a:ln>
                <a:solidFill>
                  <a:srgbClr val="0000CC"/>
                </a:solidFill>
                <a:effectLst/>
                <a:uLnTx/>
                <a:uFillTx/>
                <a:latin typeface="Lato" panose="020F0502020204030203" pitchFamily="34" charset="0"/>
                <a:ea typeface="+mn-ea"/>
                <a:cs typeface="+mn-cs"/>
              </a:rPr>
              <a:t>Narasimha Prapatti</a:t>
            </a:r>
            <a:endParaRPr kumimoji="0" lang="en-IN" sz="3200" b="1" i="0" u="none" strike="noStrike" kern="1200" cap="none" spc="0" normalizeH="0" baseline="0" noProof="0" dirty="0">
              <a:ln>
                <a:noFill/>
              </a:ln>
              <a:solidFill>
                <a:srgbClr val="0000CC"/>
              </a:solidFill>
              <a:effectLst/>
              <a:uLnTx/>
              <a:uFillTx/>
              <a:latin typeface="Lato" panose="020F0502020204030203" pitchFamily="34" charset="0"/>
              <a:ea typeface="+mn-ea"/>
              <a:cs typeface="+mn-cs"/>
            </a:endParaRPr>
          </a:p>
        </p:txBody>
      </p:sp>
      <p:sp>
        <p:nvSpPr>
          <p:cNvPr id="3" name="Rectangle 2">
            <a:extLst>
              <a:ext uri="{FF2B5EF4-FFF2-40B4-BE49-F238E27FC236}">
                <a16:creationId xmlns:a16="http://schemas.microsoft.com/office/drawing/2014/main" id="{63C46460-F84D-9273-8752-6DB3E9602A70}"/>
              </a:ext>
            </a:extLst>
          </p:cNvPr>
          <p:cNvSpPr/>
          <p:nvPr/>
        </p:nvSpPr>
        <p:spPr>
          <a:xfrm>
            <a:off x="318499" y="1304818"/>
            <a:ext cx="11640620" cy="517391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2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Mata </a:t>
            </a:r>
            <a:r>
              <a:rPr kumimoji="0" lang="en-IN" sz="3200" b="1" i="0" u="none" strike="noStrike" kern="1200" cap="none" spc="0" normalizeH="0" baseline="0" noProof="0" dirty="0" err="1">
                <a:ln>
                  <a:noFill/>
                </a:ln>
                <a:solidFill>
                  <a:srgbClr val="0000CC"/>
                </a:solidFill>
                <a:effectLst/>
                <a:uLnTx/>
                <a:uFillTx/>
                <a:latin typeface="Rockwell" panose="02060603020205020403" pitchFamily="18" charset="0"/>
                <a:ea typeface="+mn-ea"/>
                <a:cs typeface="+mn-cs"/>
              </a:rPr>
              <a:t>narasimha</a:t>
            </a:r>
            <a:r>
              <a:rPr kumimoji="0" lang="en-IN" sz="32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 pita </a:t>
            </a:r>
            <a:r>
              <a:rPr kumimoji="0" lang="en-IN" sz="3200" b="1" i="0" u="none" strike="noStrike" kern="1200" cap="none" spc="0" normalizeH="0" baseline="0" noProof="0" dirty="0" err="1">
                <a:ln>
                  <a:noFill/>
                </a:ln>
                <a:solidFill>
                  <a:srgbClr val="0000CC"/>
                </a:solidFill>
                <a:effectLst/>
                <a:uLnTx/>
                <a:uFillTx/>
                <a:latin typeface="Rockwell" panose="02060603020205020403" pitchFamily="18" charset="0"/>
                <a:ea typeface="+mn-ea"/>
                <a:cs typeface="+mn-cs"/>
              </a:rPr>
              <a:t>narasimha</a:t>
            </a:r>
            <a:br>
              <a:rPr kumimoji="0" lang="en-IN"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br>
            <a:r>
              <a:rPr kumimoji="0" lang="en-IN" sz="3200" b="1" i="0" u="none" strike="noStrike" kern="1200" cap="none" spc="0" normalizeH="0" baseline="0" noProof="0" dirty="0" err="1">
                <a:ln>
                  <a:noFill/>
                </a:ln>
                <a:solidFill>
                  <a:srgbClr val="0000CC"/>
                </a:solidFill>
                <a:effectLst/>
                <a:uLnTx/>
                <a:uFillTx/>
                <a:latin typeface="Rockwell" panose="02060603020205020403" pitchFamily="18" charset="0"/>
                <a:ea typeface="+mn-ea"/>
                <a:cs typeface="+mn-cs"/>
              </a:rPr>
              <a:t>Bratha</a:t>
            </a:r>
            <a:r>
              <a:rPr kumimoji="0" lang="en-IN" sz="32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 </a:t>
            </a:r>
            <a:r>
              <a:rPr kumimoji="0" lang="en-IN" sz="3200" b="1" i="0" u="none" strike="noStrike" kern="1200" cap="none" spc="0" normalizeH="0" baseline="0" noProof="0" dirty="0" err="1">
                <a:ln>
                  <a:noFill/>
                </a:ln>
                <a:solidFill>
                  <a:srgbClr val="0000CC"/>
                </a:solidFill>
                <a:effectLst/>
                <a:uLnTx/>
                <a:uFillTx/>
                <a:latin typeface="Rockwell" panose="02060603020205020403" pitchFamily="18" charset="0"/>
                <a:ea typeface="+mn-ea"/>
                <a:cs typeface="+mn-cs"/>
              </a:rPr>
              <a:t>narasimha</a:t>
            </a:r>
            <a:r>
              <a:rPr kumimoji="0" lang="en-IN" sz="32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 </a:t>
            </a:r>
            <a:r>
              <a:rPr kumimoji="0" lang="en-IN" sz="3200" b="1" i="0" u="none" strike="noStrike" kern="1200" cap="none" spc="0" normalizeH="0" baseline="0" noProof="0" dirty="0" err="1">
                <a:ln>
                  <a:noFill/>
                </a:ln>
                <a:solidFill>
                  <a:srgbClr val="0000CC"/>
                </a:solidFill>
                <a:effectLst/>
                <a:uLnTx/>
                <a:uFillTx/>
                <a:latin typeface="Rockwell" panose="02060603020205020403" pitchFamily="18" charset="0"/>
                <a:ea typeface="+mn-ea"/>
                <a:cs typeface="+mn-cs"/>
              </a:rPr>
              <a:t>sakha</a:t>
            </a:r>
            <a:r>
              <a:rPr kumimoji="0" lang="en-IN" sz="32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 Narasimha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32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3200" b="0" i="0" u="none" strike="noStrike" kern="1200" cap="none" spc="0" normalizeH="0" baseline="0" noProof="0" dirty="0">
                <a:ln>
                  <a:noFill/>
                </a:ln>
                <a:solidFill>
                  <a:srgbClr val="0000CC"/>
                </a:solidFill>
                <a:effectLst/>
                <a:uLnTx/>
                <a:uFillTx/>
                <a:latin typeface="Noto Sans" panose="020B0502040504020204" pitchFamily="34" charset="0"/>
                <a:ea typeface="+mn-ea"/>
                <a:cs typeface="Latha" panose="020B0604020202020204" pitchFamily="34" charset="0"/>
              </a:rPr>
              <a:t>மாதா ந்ருஸிம்ஹ: பிதா ந்ருஸிம்ஹ:</a:t>
            </a:r>
            <a:br>
              <a:rPr kumimoji="0" lang="ta-IN" sz="3200" b="0" i="0" u="none" strike="noStrike" kern="1200" cap="none" spc="0" normalizeH="0" baseline="0" noProof="0" dirty="0">
                <a:ln>
                  <a:noFill/>
                </a:ln>
                <a:solidFill>
                  <a:srgbClr val="0000CC"/>
                </a:solidFill>
                <a:effectLst/>
                <a:uLnTx/>
                <a:uFillTx/>
                <a:latin typeface="Calibri" panose="020F0502020204030204"/>
                <a:ea typeface="+mn-ea"/>
                <a:cs typeface="Latha" panose="020B0604020202020204" pitchFamily="34" charset="0"/>
              </a:rPr>
            </a:br>
            <a:r>
              <a:rPr kumimoji="0" lang="ta-IN" sz="3200" b="0" i="0" u="none" strike="noStrike" kern="1200" cap="none" spc="0" normalizeH="0" baseline="0" noProof="0" dirty="0">
                <a:ln>
                  <a:noFill/>
                </a:ln>
                <a:solidFill>
                  <a:srgbClr val="0000CC"/>
                </a:solidFill>
                <a:effectLst/>
                <a:uLnTx/>
                <a:uFillTx/>
                <a:latin typeface="Noto Sans" panose="020B0502040504020204" pitchFamily="34" charset="0"/>
                <a:ea typeface="+mn-ea"/>
                <a:cs typeface="Latha" panose="020B0604020202020204" pitchFamily="34" charset="0"/>
              </a:rPr>
              <a:t>பிராதா ந்ருஸிம்ஹ: ஸகா ந்ருஸிம்ஹ:</a:t>
            </a:r>
            <a:endParaRPr kumimoji="0" lang="en-GB" sz="3200" b="0" i="0" u="none" strike="noStrike" kern="1200" cap="none" spc="0" normalizeH="0" baseline="0" noProof="0" dirty="0">
              <a:ln>
                <a:noFill/>
              </a:ln>
              <a:solidFill>
                <a:srgbClr val="0000CC"/>
              </a:solidFill>
              <a:effectLst/>
              <a:uLnTx/>
              <a:uFillTx/>
              <a:latin typeface="Noto Sans" panose="020B05020405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00CC"/>
              </a:solidFill>
              <a:effectLst/>
              <a:uLnTx/>
              <a:uFillTx/>
              <a:latin typeface="Noto Sans" panose="020B05020405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a-IN" altLang="en-US" sz="3200" b="0" i="0" u="none" strike="noStrike" kern="1200" cap="none" spc="0" normalizeH="0" baseline="0" noProof="0" dirty="0">
                <a:ln>
                  <a:noFill/>
                </a:ln>
                <a:solidFill>
                  <a:srgbClr val="0000CC"/>
                </a:solidFill>
                <a:effectLst/>
                <a:uLnTx/>
                <a:uFillTx/>
                <a:latin typeface="Shobhika"/>
                <a:ea typeface="+mn-ea"/>
                <a:cs typeface="Mangal" panose="02040503050203030202" pitchFamily="18" charset="0"/>
              </a:rPr>
              <a:t>माता नृसिंहः पिता नृसिंहः । </a:t>
            </a:r>
            <a:endParaRPr kumimoji="0" lang="en-GB" altLang="en-US" sz="3200" b="0" i="0" u="none" strike="noStrike" kern="1200" cap="none" spc="0" normalizeH="0" baseline="0" noProof="0" dirty="0">
              <a:ln>
                <a:noFill/>
              </a:ln>
              <a:solidFill>
                <a:srgbClr val="0000CC"/>
              </a:solidFill>
              <a:effectLst/>
              <a:uLnTx/>
              <a:uFillTx/>
              <a:latin typeface="Shobhika"/>
              <a:ea typeface="+mn-ea"/>
              <a:cs typeface="Mangal" panose="02040503050203030202"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a-IN" altLang="en-US" sz="3200" b="0" i="0" u="none" strike="noStrike" kern="1200" cap="none" spc="0" normalizeH="0" baseline="0" noProof="0" dirty="0">
                <a:ln>
                  <a:noFill/>
                </a:ln>
                <a:solidFill>
                  <a:srgbClr val="0000CC"/>
                </a:solidFill>
                <a:effectLst/>
                <a:uLnTx/>
                <a:uFillTx/>
                <a:latin typeface="Shobhika"/>
                <a:ea typeface="+mn-ea"/>
                <a:cs typeface="Mangal" panose="02040503050203030202" pitchFamily="18" charset="0"/>
              </a:rPr>
              <a:t>भ्राता नृसिंहः सखा नृसिंहः</a:t>
            </a:r>
            <a:br>
              <a:rPr kumimoji="0" lang="ta-IN" sz="3200" b="0" i="0" u="none" strike="noStrike" kern="1200" cap="none" spc="0" normalizeH="0" baseline="0" noProof="0" dirty="0">
                <a:ln>
                  <a:noFill/>
                </a:ln>
                <a:solidFill>
                  <a:srgbClr val="0000CC"/>
                </a:solidFill>
                <a:effectLst/>
                <a:uLnTx/>
                <a:uFillTx/>
                <a:latin typeface="Calibri" panose="020F0502020204030204"/>
                <a:ea typeface="+mn-ea"/>
                <a:cs typeface="Latha" panose="020B0604020202020204" pitchFamily="34" charset="0"/>
              </a:rPr>
            </a:br>
            <a:br>
              <a:rPr kumimoji="0" lang="en-IN"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br>
            <a:endParaRPr kumimoji="0" lang="en-IN"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endParaRPr>
          </a:p>
          <a:p>
            <a:pPr marL="3200400" marR="0" lvl="7" indent="0" algn="ctr" defTabSz="914400" rtl="0" eaLnBrk="1" fontAlgn="auto" latinLnBrk="0" hangingPunct="1">
              <a:lnSpc>
                <a:spcPct val="100000"/>
              </a:lnSpc>
              <a:spcBef>
                <a:spcPts val="0"/>
              </a:spcBef>
              <a:spcAft>
                <a:spcPts val="1125"/>
              </a:spcAft>
              <a:buClrTx/>
              <a:buSzTx/>
              <a:buFontTx/>
              <a:buNone/>
              <a:tabLst/>
              <a:defRPr/>
            </a:pPr>
            <a:endParaRPr kumimoji="0" lang="hi-IN"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angal" panose="02040503050203030202"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33616503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3638C-9125-65C0-F88D-5D44E4CF8E9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CA96421-1F5A-2C96-1683-FB66D2A833BC}"/>
              </a:ext>
            </a:extLst>
          </p:cNvPr>
          <p:cNvSpPr/>
          <p:nvPr/>
        </p:nvSpPr>
        <p:spPr>
          <a:xfrm>
            <a:off x="3380198" y="142957"/>
            <a:ext cx="5630238" cy="88357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200" b="1" i="0" u="none" strike="noStrike" kern="1200" cap="none" spc="0" normalizeH="0" baseline="0" noProof="0">
                <a:ln>
                  <a:noFill/>
                </a:ln>
                <a:solidFill>
                  <a:srgbClr val="0000CC"/>
                </a:solidFill>
                <a:effectLst/>
                <a:uLnTx/>
                <a:uFillTx/>
                <a:latin typeface="Lato" panose="020F0502020204030203" pitchFamily="34" charset="0"/>
                <a:ea typeface="+mn-ea"/>
                <a:cs typeface="+mn-cs"/>
              </a:rPr>
              <a:t>Narasimha Prapatti</a:t>
            </a:r>
            <a:endParaRPr kumimoji="0" lang="en-IN" sz="3200" b="1" i="0" u="none" strike="noStrike" kern="1200" cap="none" spc="0" normalizeH="0" baseline="0" noProof="0" dirty="0">
              <a:ln>
                <a:noFill/>
              </a:ln>
              <a:solidFill>
                <a:srgbClr val="0000CC"/>
              </a:solidFill>
              <a:effectLst/>
              <a:uLnTx/>
              <a:uFillTx/>
              <a:latin typeface="Lato" panose="020F0502020204030203" pitchFamily="34" charset="0"/>
              <a:ea typeface="+mn-ea"/>
              <a:cs typeface="+mn-cs"/>
            </a:endParaRPr>
          </a:p>
        </p:txBody>
      </p:sp>
      <p:sp>
        <p:nvSpPr>
          <p:cNvPr id="3" name="Rectangle 2">
            <a:extLst>
              <a:ext uri="{FF2B5EF4-FFF2-40B4-BE49-F238E27FC236}">
                <a16:creationId xmlns:a16="http://schemas.microsoft.com/office/drawing/2014/main" id="{3DD2AFAB-22D5-97C8-8571-6E46BCC94D55}"/>
              </a:ext>
            </a:extLst>
          </p:cNvPr>
          <p:cNvSpPr/>
          <p:nvPr/>
        </p:nvSpPr>
        <p:spPr>
          <a:xfrm>
            <a:off x="318499" y="1304818"/>
            <a:ext cx="11640620" cy="517391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200" b="1" i="0" u="none" strike="noStrike" kern="1200" cap="none" spc="0" normalizeH="0" baseline="0" noProof="0" dirty="0" err="1">
                <a:ln>
                  <a:noFill/>
                </a:ln>
                <a:solidFill>
                  <a:srgbClr val="0000CC"/>
                </a:solidFill>
                <a:effectLst/>
                <a:uLnTx/>
                <a:uFillTx/>
                <a:latin typeface="Rockwell" panose="02060603020205020403" pitchFamily="18" charset="0"/>
                <a:ea typeface="+mn-ea"/>
                <a:cs typeface="+mn-cs"/>
              </a:rPr>
              <a:t>Vidyaa</a:t>
            </a:r>
            <a:r>
              <a:rPr kumimoji="0" lang="en-IN" sz="32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 </a:t>
            </a:r>
            <a:r>
              <a:rPr kumimoji="0" lang="en-IN" sz="3200" b="1" i="0" u="none" strike="noStrike" kern="1200" cap="none" spc="0" normalizeH="0" baseline="0" noProof="0" dirty="0" err="1">
                <a:ln>
                  <a:noFill/>
                </a:ln>
                <a:solidFill>
                  <a:srgbClr val="0000CC"/>
                </a:solidFill>
                <a:effectLst/>
                <a:uLnTx/>
                <a:uFillTx/>
                <a:latin typeface="Rockwell" panose="02060603020205020403" pitchFamily="18" charset="0"/>
                <a:ea typeface="+mn-ea"/>
                <a:cs typeface="+mn-cs"/>
              </a:rPr>
              <a:t>narasimha</a:t>
            </a:r>
            <a:r>
              <a:rPr kumimoji="0" lang="en-IN" sz="32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 </a:t>
            </a:r>
            <a:r>
              <a:rPr kumimoji="0" lang="en-IN" sz="3200" b="1" i="0" u="none" strike="noStrike" kern="1200" cap="none" spc="0" normalizeH="0" baseline="0" noProof="0" dirty="0" err="1">
                <a:ln>
                  <a:noFill/>
                </a:ln>
                <a:solidFill>
                  <a:srgbClr val="0000CC"/>
                </a:solidFill>
                <a:effectLst/>
                <a:uLnTx/>
                <a:uFillTx/>
                <a:latin typeface="Rockwell" panose="02060603020205020403" pitchFamily="18" charset="0"/>
                <a:ea typeface="+mn-ea"/>
                <a:cs typeface="+mn-cs"/>
              </a:rPr>
              <a:t>dravinam</a:t>
            </a:r>
            <a:r>
              <a:rPr kumimoji="0" lang="en-IN" sz="32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 </a:t>
            </a:r>
            <a:r>
              <a:rPr kumimoji="0" lang="en-IN" sz="3200" b="1" i="0" u="none" strike="noStrike" kern="1200" cap="none" spc="0" normalizeH="0" baseline="0" noProof="0" dirty="0" err="1">
                <a:ln>
                  <a:noFill/>
                </a:ln>
                <a:solidFill>
                  <a:srgbClr val="0000CC"/>
                </a:solidFill>
                <a:effectLst/>
                <a:uLnTx/>
                <a:uFillTx/>
                <a:latin typeface="Rockwell" panose="02060603020205020403" pitchFamily="18" charset="0"/>
                <a:ea typeface="+mn-ea"/>
                <a:cs typeface="+mn-cs"/>
              </a:rPr>
              <a:t>narasimha</a:t>
            </a:r>
            <a:br>
              <a:rPr kumimoji="0" lang="en-IN"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br>
            <a:r>
              <a:rPr kumimoji="0" lang="en-IN" sz="32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Swami </a:t>
            </a:r>
            <a:r>
              <a:rPr kumimoji="0" lang="en-IN" sz="3200" b="1" i="0" u="none" strike="noStrike" kern="1200" cap="none" spc="0" normalizeH="0" baseline="0" noProof="0" dirty="0" err="1">
                <a:ln>
                  <a:noFill/>
                </a:ln>
                <a:solidFill>
                  <a:srgbClr val="0000CC"/>
                </a:solidFill>
                <a:effectLst/>
                <a:uLnTx/>
                <a:uFillTx/>
                <a:latin typeface="Rockwell" panose="02060603020205020403" pitchFamily="18" charset="0"/>
                <a:ea typeface="+mn-ea"/>
                <a:cs typeface="+mn-cs"/>
              </a:rPr>
              <a:t>narasimha</a:t>
            </a:r>
            <a:r>
              <a:rPr kumimoji="0" lang="en-IN" sz="32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 </a:t>
            </a:r>
            <a:r>
              <a:rPr kumimoji="0" lang="en-IN" sz="3200" b="1" i="0" u="none" strike="noStrike" kern="1200" cap="none" spc="0" normalizeH="0" baseline="0" noProof="0" dirty="0" err="1">
                <a:ln>
                  <a:noFill/>
                </a:ln>
                <a:solidFill>
                  <a:srgbClr val="0000CC"/>
                </a:solidFill>
                <a:effectLst/>
                <a:uLnTx/>
                <a:uFillTx/>
                <a:latin typeface="Rockwell" panose="02060603020205020403" pitchFamily="18" charset="0"/>
                <a:ea typeface="+mn-ea"/>
                <a:cs typeface="+mn-cs"/>
              </a:rPr>
              <a:t>sakalam</a:t>
            </a:r>
            <a:r>
              <a:rPr kumimoji="0" lang="en-IN" sz="32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 Narasimha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32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3200" b="0" i="0" u="none" strike="noStrike" kern="1200" cap="none" spc="0" normalizeH="0" baseline="0" noProof="0" dirty="0">
                <a:ln>
                  <a:noFill/>
                </a:ln>
                <a:solidFill>
                  <a:srgbClr val="0000CC"/>
                </a:solidFill>
                <a:effectLst/>
                <a:uLnTx/>
                <a:uFillTx/>
                <a:latin typeface="Noto Sans" panose="020B0502040504020204" pitchFamily="34" charset="0"/>
                <a:ea typeface="+mn-ea"/>
                <a:cs typeface="Latha" panose="020B0604020202020204" pitchFamily="34" charset="0"/>
              </a:rPr>
              <a:t>வித்யா ந்ருஸிம்ஹ: திரவிணம் ந்ருஸிம்ஹ:</a:t>
            </a:r>
            <a:br>
              <a:rPr kumimoji="0" lang="ta-IN" sz="3200" b="0" i="0" u="none" strike="noStrike" kern="1200" cap="none" spc="0" normalizeH="0" baseline="0" noProof="0" dirty="0">
                <a:ln>
                  <a:noFill/>
                </a:ln>
                <a:solidFill>
                  <a:srgbClr val="0000CC"/>
                </a:solidFill>
                <a:effectLst/>
                <a:uLnTx/>
                <a:uFillTx/>
                <a:latin typeface="Calibri" panose="020F0502020204030204"/>
                <a:ea typeface="+mn-ea"/>
                <a:cs typeface="Latha" panose="020B0604020202020204" pitchFamily="34" charset="0"/>
              </a:rPr>
            </a:br>
            <a:r>
              <a:rPr kumimoji="0" lang="ta-IN" sz="3200" b="0" i="0" u="none" strike="noStrike" kern="1200" cap="none" spc="0" normalizeH="0" baseline="0" noProof="0" dirty="0">
                <a:ln>
                  <a:noFill/>
                </a:ln>
                <a:solidFill>
                  <a:srgbClr val="0000CC"/>
                </a:solidFill>
                <a:effectLst/>
                <a:uLnTx/>
                <a:uFillTx/>
                <a:latin typeface="Noto Sans" panose="020B0502040504020204" pitchFamily="34" charset="0"/>
                <a:ea typeface="+mn-ea"/>
                <a:cs typeface="Latha" panose="020B0604020202020204" pitchFamily="34" charset="0"/>
              </a:rPr>
              <a:t>ஸ்வாமி ந்ருஸிம்ஹ: ஸகலம் ந்ருஸிம்ஹ:</a:t>
            </a:r>
            <a:endParaRPr kumimoji="0" lang="en-IN" sz="32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32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a-IN" altLang="en-US" sz="3200" b="0" i="0" u="none" strike="noStrike" kern="1200" cap="none" spc="0" normalizeH="0" baseline="0" noProof="0" dirty="0">
                <a:ln>
                  <a:noFill/>
                </a:ln>
                <a:solidFill>
                  <a:srgbClr val="0000CC"/>
                </a:solidFill>
                <a:effectLst/>
                <a:uLnTx/>
                <a:uFillTx/>
                <a:latin typeface="Shobhika"/>
                <a:ea typeface="+mn-ea"/>
                <a:cs typeface="Mangal" panose="02040503050203030202" pitchFamily="18" charset="0"/>
              </a:rPr>
              <a:t>विद्या नृसिंहः द्रविणं नृसिंहः ।</a:t>
            </a:r>
            <a:endParaRPr kumimoji="0" lang="en-GB" altLang="en-US" sz="3200" b="0" i="0" u="none" strike="noStrike" kern="1200" cap="none" spc="0" normalizeH="0" baseline="0" noProof="0" dirty="0">
              <a:ln>
                <a:noFill/>
              </a:ln>
              <a:solidFill>
                <a:srgbClr val="0000CC"/>
              </a:solidFill>
              <a:effectLst/>
              <a:uLnTx/>
              <a:uFillTx/>
              <a:latin typeface="Shobhika"/>
              <a:ea typeface="+mn-ea"/>
              <a:cs typeface="Mangal" panose="02040503050203030202"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a-IN" altLang="en-US" sz="3200" b="0" i="0" u="none" strike="noStrike" kern="1200" cap="none" spc="0" normalizeH="0" baseline="0" noProof="0" dirty="0">
                <a:ln>
                  <a:noFill/>
                </a:ln>
                <a:solidFill>
                  <a:srgbClr val="0000CC"/>
                </a:solidFill>
                <a:effectLst/>
                <a:uLnTx/>
                <a:uFillTx/>
                <a:latin typeface="Shobhika"/>
                <a:ea typeface="+mn-ea"/>
                <a:cs typeface="Mangal" panose="02040503050203030202" pitchFamily="18" charset="0"/>
              </a:rPr>
              <a:t> स्वामी नृसिंहः सकलं नृसिंहः ॥</a:t>
            </a:r>
            <a:br>
              <a:rPr kumimoji="0" lang="en-IN"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br>
            <a:endParaRPr kumimoji="0" lang="en-IN" sz="28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272824255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373B9-C64F-BB92-6765-EE32B8C955C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D6C8B29-019C-AEFC-CC11-D7368592C1B1}"/>
              </a:ext>
            </a:extLst>
          </p:cNvPr>
          <p:cNvSpPr/>
          <p:nvPr/>
        </p:nvSpPr>
        <p:spPr>
          <a:xfrm>
            <a:off x="3380198" y="142957"/>
            <a:ext cx="5630238" cy="88357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200" b="1" i="0" u="none" strike="noStrike" kern="1200" cap="none" spc="0" normalizeH="0" baseline="0" noProof="0">
                <a:ln>
                  <a:noFill/>
                </a:ln>
                <a:solidFill>
                  <a:srgbClr val="0000CC"/>
                </a:solidFill>
                <a:effectLst/>
                <a:uLnTx/>
                <a:uFillTx/>
                <a:latin typeface="Lato" panose="020F0502020204030203" pitchFamily="34" charset="0"/>
                <a:ea typeface="+mn-ea"/>
                <a:cs typeface="+mn-cs"/>
              </a:rPr>
              <a:t>Narasimha Prapatti</a:t>
            </a:r>
            <a:endParaRPr kumimoji="0" lang="en-IN" sz="3200" b="1" i="0" u="none" strike="noStrike" kern="1200" cap="none" spc="0" normalizeH="0" baseline="0" noProof="0" dirty="0">
              <a:ln>
                <a:noFill/>
              </a:ln>
              <a:solidFill>
                <a:srgbClr val="0000CC"/>
              </a:solidFill>
              <a:effectLst/>
              <a:uLnTx/>
              <a:uFillTx/>
              <a:latin typeface="Lato" panose="020F0502020204030203" pitchFamily="34" charset="0"/>
              <a:ea typeface="+mn-ea"/>
              <a:cs typeface="+mn-cs"/>
            </a:endParaRPr>
          </a:p>
        </p:txBody>
      </p:sp>
      <p:sp>
        <p:nvSpPr>
          <p:cNvPr id="3" name="Rectangle 2">
            <a:extLst>
              <a:ext uri="{FF2B5EF4-FFF2-40B4-BE49-F238E27FC236}">
                <a16:creationId xmlns:a16="http://schemas.microsoft.com/office/drawing/2014/main" id="{99EAEC29-4455-5C04-E0B7-DAC6B8D01FB7}"/>
              </a:ext>
            </a:extLst>
          </p:cNvPr>
          <p:cNvSpPr/>
          <p:nvPr/>
        </p:nvSpPr>
        <p:spPr>
          <a:xfrm>
            <a:off x="318499" y="1304818"/>
            <a:ext cx="11640620" cy="517391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32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200" b="1" i="0" u="none" strike="noStrike" kern="1200" cap="none" spc="0" normalizeH="0" baseline="0" noProof="0" dirty="0" err="1">
                <a:ln>
                  <a:noFill/>
                </a:ln>
                <a:solidFill>
                  <a:srgbClr val="0000CC"/>
                </a:solidFill>
                <a:effectLst/>
                <a:uLnTx/>
                <a:uFillTx/>
                <a:latin typeface="Rockwell" panose="02060603020205020403" pitchFamily="18" charset="0"/>
                <a:ea typeface="+mn-ea"/>
                <a:cs typeface="+mn-cs"/>
              </a:rPr>
              <a:t>Itho</a:t>
            </a:r>
            <a:r>
              <a:rPr kumimoji="0" lang="en-IN" sz="32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 </a:t>
            </a:r>
            <a:r>
              <a:rPr kumimoji="0" lang="en-IN" sz="3200" b="1" i="0" u="none" strike="noStrike" kern="1200" cap="none" spc="0" normalizeH="0" baseline="0" noProof="0" dirty="0" err="1">
                <a:ln>
                  <a:noFill/>
                </a:ln>
                <a:solidFill>
                  <a:srgbClr val="0000CC"/>
                </a:solidFill>
                <a:effectLst/>
                <a:uLnTx/>
                <a:uFillTx/>
                <a:latin typeface="Rockwell" panose="02060603020205020403" pitchFamily="18" charset="0"/>
                <a:ea typeface="+mn-ea"/>
                <a:cs typeface="+mn-cs"/>
              </a:rPr>
              <a:t>narasimha</a:t>
            </a:r>
            <a:r>
              <a:rPr kumimoji="0" lang="en-IN" sz="32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 </a:t>
            </a:r>
            <a:r>
              <a:rPr kumimoji="0" lang="en-IN" sz="3200" b="1" i="0" u="none" strike="noStrike" kern="1200" cap="none" spc="0" normalizeH="0" baseline="0" noProof="0" dirty="0" err="1">
                <a:ln>
                  <a:noFill/>
                </a:ln>
                <a:solidFill>
                  <a:srgbClr val="0000CC"/>
                </a:solidFill>
                <a:effectLst/>
                <a:uLnTx/>
                <a:uFillTx/>
                <a:latin typeface="Rockwell" panose="02060603020205020403" pitchFamily="18" charset="0"/>
                <a:ea typeface="+mn-ea"/>
                <a:cs typeface="+mn-cs"/>
              </a:rPr>
              <a:t>paratho</a:t>
            </a:r>
            <a:r>
              <a:rPr kumimoji="0" lang="en-IN" sz="32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 </a:t>
            </a:r>
            <a:r>
              <a:rPr kumimoji="0" lang="en-IN" sz="3200" b="1" i="0" u="none" strike="noStrike" kern="1200" cap="none" spc="0" normalizeH="0" baseline="0" noProof="0" dirty="0" err="1">
                <a:ln>
                  <a:noFill/>
                </a:ln>
                <a:solidFill>
                  <a:srgbClr val="0000CC"/>
                </a:solidFill>
                <a:effectLst/>
                <a:uLnTx/>
                <a:uFillTx/>
                <a:latin typeface="Rockwell" panose="02060603020205020403" pitchFamily="18" charset="0"/>
                <a:ea typeface="+mn-ea"/>
                <a:cs typeface="+mn-cs"/>
              </a:rPr>
              <a:t>narasimha</a:t>
            </a:r>
            <a:br>
              <a:rPr kumimoji="0" lang="en-IN"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br>
            <a:r>
              <a:rPr kumimoji="0" lang="en-IN" sz="3200" b="1" i="0" u="none" strike="noStrike" kern="1200" cap="none" spc="0" normalizeH="0" baseline="0" noProof="0" dirty="0" err="1">
                <a:ln>
                  <a:noFill/>
                </a:ln>
                <a:solidFill>
                  <a:srgbClr val="0000CC"/>
                </a:solidFill>
                <a:effectLst/>
                <a:uLnTx/>
                <a:uFillTx/>
                <a:latin typeface="Rockwell" panose="02060603020205020403" pitchFamily="18" charset="0"/>
                <a:ea typeface="+mn-ea"/>
                <a:cs typeface="+mn-cs"/>
              </a:rPr>
              <a:t>Yatho</a:t>
            </a:r>
            <a:r>
              <a:rPr kumimoji="0" lang="en-IN" sz="32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 </a:t>
            </a:r>
            <a:r>
              <a:rPr kumimoji="0" lang="en-IN" sz="3200" b="1" i="0" u="none" strike="noStrike" kern="1200" cap="none" spc="0" normalizeH="0" baseline="0" noProof="0" dirty="0" err="1">
                <a:ln>
                  <a:noFill/>
                </a:ln>
                <a:solidFill>
                  <a:srgbClr val="0000CC"/>
                </a:solidFill>
                <a:effectLst/>
                <a:uLnTx/>
                <a:uFillTx/>
                <a:latin typeface="Rockwell" panose="02060603020205020403" pitchFamily="18" charset="0"/>
                <a:ea typeface="+mn-ea"/>
                <a:cs typeface="+mn-cs"/>
              </a:rPr>
              <a:t>yatho</a:t>
            </a:r>
            <a:r>
              <a:rPr kumimoji="0" lang="en-IN" sz="32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 </a:t>
            </a:r>
            <a:r>
              <a:rPr kumimoji="0" lang="en-IN" sz="3200" b="1" i="0" u="none" strike="noStrike" kern="1200" cap="none" spc="0" normalizeH="0" baseline="0" noProof="0" dirty="0" err="1">
                <a:ln>
                  <a:noFill/>
                </a:ln>
                <a:solidFill>
                  <a:srgbClr val="0000CC"/>
                </a:solidFill>
                <a:effectLst/>
                <a:uLnTx/>
                <a:uFillTx/>
                <a:latin typeface="Rockwell" panose="02060603020205020403" pitchFamily="18" charset="0"/>
                <a:ea typeface="+mn-ea"/>
                <a:cs typeface="+mn-cs"/>
              </a:rPr>
              <a:t>yahi</a:t>
            </a:r>
            <a:r>
              <a:rPr kumimoji="0" lang="en-IN" sz="32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 </a:t>
            </a:r>
            <a:r>
              <a:rPr kumimoji="0" lang="en-IN" sz="3200" b="1" i="0" u="none" strike="noStrike" kern="1200" cap="none" spc="0" normalizeH="0" baseline="0" noProof="0" dirty="0" err="1">
                <a:ln>
                  <a:noFill/>
                </a:ln>
                <a:solidFill>
                  <a:srgbClr val="0000CC"/>
                </a:solidFill>
                <a:effectLst/>
                <a:uLnTx/>
                <a:uFillTx/>
                <a:latin typeface="Rockwell" panose="02060603020205020403" pitchFamily="18" charset="0"/>
                <a:ea typeface="+mn-ea"/>
                <a:cs typeface="+mn-cs"/>
              </a:rPr>
              <a:t>tatho</a:t>
            </a:r>
            <a:r>
              <a:rPr kumimoji="0" lang="en-IN" sz="32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 Narasimha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32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3200" b="0" i="0" u="none" strike="noStrike" kern="1200" cap="none" spc="0" normalizeH="0" baseline="0" noProof="0" dirty="0">
                <a:ln>
                  <a:noFill/>
                </a:ln>
                <a:solidFill>
                  <a:srgbClr val="0000CC"/>
                </a:solidFill>
                <a:effectLst/>
                <a:uLnTx/>
                <a:uFillTx/>
                <a:latin typeface="Noto Sans" panose="020B0502040504020204" pitchFamily="34" charset="0"/>
                <a:ea typeface="+mn-ea"/>
                <a:cs typeface="Latha" panose="020B0604020202020204" pitchFamily="34" charset="0"/>
              </a:rPr>
              <a:t>இதோ ந்ருஸிம்ஹ: பரதோ ந்ருஸிம்ஹ:</a:t>
            </a:r>
            <a:br>
              <a:rPr kumimoji="0" lang="ta-IN" sz="3200" b="0" i="0" u="none" strike="noStrike" kern="1200" cap="none" spc="0" normalizeH="0" baseline="0" noProof="0" dirty="0">
                <a:ln>
                  <a:noFill/>
                </a:ln>
                <a:solidFill>
                  <a:srgbClr val="0000CC"/>
                </a:solidFill>
                <a:effectLst/>
                <a:uLnTx/>
                <a:uFillTx/>
                <a:latin typeface="Calibri" panose="020F0502020204030204"/>
                <a:ea typeface="+mn-ea"/>
                <a:cs typeface="Latha" panose="020B0604020202020204" pitchFamily="34" charset="0"/>
              </a:rPr>
            </a:br>
            <a:r>
              <a:rPr kumimoji="0" lang="ta-IN" sz="3200" b="0" i="0" u="none" strike="noStrike" kern="1200" cap="none" spc="0" normalizeH="0" baseline="0" noProof="0" dirty="0">
                <a:ln>
                  <a:noFill/>
                </a:ln>
                <a:solidFill>
                  <a:srgbClr val="0000CC"/>
                </a:solidFill>
                <a:effectLst/>
                <a:uLnTx/>
                <a:uFillTx/>
                <a:latin typeface="Noto Sans" panose="020B0502040504020204" pitchFamily="34" charset="0"/>
                <a:ea typeface="+mn-ea"/>
                <a:cs typeface="Latha" panose="020B0604020202020204" pitchFamily="34" charset="0"/>
              </a:rPr>
              <a:t>யதோ யதோ யாஹி ததோ ந்ருஸிம்ஹ:</a:t>
            </a:r>
            <a:endParaRPr kumimoji="0" lang="en-GB" sz="3200" b="0" i="0" u="none" strike="noStrike" kern="1200" cap="none" spc="0" normalizeH="0" baseline="0" noProof="0" dirty="0">
              <a:ln>
                <a:noFill/>
              </a:ln>
              <a:solidFill>
                <a:srgbClr val="0000CC"/>
              </a:solidFill>
              <a:effectLst/>
              <a:uLnTx/>
              <a:uFillTx/>
              <a:latin typeface="Noto Sans" panose="020B05020405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00CC"/>
              </a:solidFill>
              <a:effectLst/>
              <a:uLnTx/>
              <a:uFillTx/>
              <a:latin typeface="Noto Sans" panose="020B05020405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a-IN" altLang="en-US" sz="3200" b="0" i="0" u="none" strike="noStrike" kern="1200" cap="none" spc="0" normalizeH="0" baseline="0" noProof="0" dirty="0">
                <a:ln>
                  <a:noFill/>
                </a:ln>
                <a:solidFill>
                  <a:srgbClr val="0000CC"/>
                </a:solidFill>
                <a:effectLst/>
                <a:uLnTx/>
                <a:uFillTx/>
                <a:latin typeface="Shobhika"/>
                <a:ea typeface="+mn-ea"/>
                <a:cs typeface="Mangal" panose="02040503050203030202" pitchFamily="18" charset="0"/>
              </a:rPr>
              <a:t>इतो नृसिंहः परतो नृसिंहः । </a:t>
            </a:r>
            <a:endParaRPr kumimoji="0" lang="en-GB" altLang="en-US" sz="3200" b="0" i="0" u="none" strike="noStrike" kern="1200" cap="none" spc="0" normalizeH="0" baseline="0" noProof="0" dirty="0">
              <a:ln>
                <a:noFill/>
              </a:ln>
              <a:solidFill>
                <a:srgbClr val="0000CC"/>
              </a:solidFill>
              <a:effectLst/>
              <a:uLnTx/>
              <a:uFillTx/>
              <a:latin typeface="Shobhika"/>
              <a:ea typeface="+mn-ea"/>
              <a:cs typeface="Mangal" panose="02040503050203030202"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a-IN" altLang="en-US" sz="3200" b="0" i="0" u="none" strike="noStrike" kern="1200" cap="none" spc="0" normalizeH="0" baseline="0" noProof="0" dirty="0">
                <a:ln>
                  <a:noFill/>
                </a:ln>
                <a:solidFill>
                  <a:srgbClr val="0000CC"/>
                </a:solidFill>
                <a:effectLst/>
                <a:uLnTx/>
                <a:uFillTx/>
                <a:latin typeface="Shobhika"/>
                <a:ea typeface="+mn-ea"/>
                <a:cs typeface="Mangal" panose="02040503050203030202" pitchFamily="18" charset="0"/>
              </a:rPr>
              <a:t>यतोयतो याहि ततो नरसिंहः</a:t>
            </a:r>
            <a:br>
              <a:rPr kumimoji="0" lang="ta-IN" sz="3200" b="0" i="0" u="none" strike="noStrike" kern="1200" cap="none" spc="0" normalizeH="0" baseline="0" noProof="0" dirty="0">
                <a:ln>
                  <a:noFill/>
                </a:ln>
                <a:solidFill>
                  <a:srgbClr val="0000CC"/>
                </a:solidFill>
                <a:effectLst/>
                <a:uLnTx/>
                <a:uFillTx/>
                <a:latin typeface="Calibri" panose="020F0502020204030204"/>
                <a:ea typeface="+mn-ea"/>
                <a:cs typeface="Latha" panose="020B0604020202020204" pitchFamily="34" charset="0"/>
              </a:rPr>
            </a:br>
            <a:br>
              <a:rPr kumimoji="0" lang="en-IN"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br>
            <a:endParaRPr kumimoji="0" lang="en-IN" sz="28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63749264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A749B-66CB-CEBF-D424-C0310A33F45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4972009-BE42-5CBE-49F5-0ADBEDFDAA4C}"/>
              </a:ext>
            </a:extLst>
          </p:cNvPr>
          <p:cNvSpPr/>
          <p:nvPr/>
        </p:nvSpPr>
        <p:spPr>
          <a:xfrm>
            <a:off x="3380198" y="142957"/>
            <a:ext cx="5630238" cy="88357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200" b="1" i="0" u="none" strike="noStrike" kern="1200" cap="none" spc="0" normalizeH="0" baseline="0" noProof="0">
                <a:ln>
                  <a:noFill/>
                </a:ln>
                <a:solidFill>
                  <a:srgbClr val="0000CC"/>
                </a:solidFill>
                <a:effectLst/>
                <a:uLnTx/>
                <a:uFillTx/>
                <a:latin typeface="Lato" panose="020F0502020204030203" pitchFamily="34" charset="0"/>
                <a:ea typeface="+mn-ea"/>
                <a:cs typeface="+mn-cs"/>
              </a:rPr>
              <a:t>Narasimha Prapatti</a:t>
            </a:r>
            <a:endParaRPr kumimoji="0" lang="en-IN" sz="3200" b="1" i="0" u="none" strike="noStrike" kern="1200" cap="none" spc="0" normalizeH="0" baseline="0" noProof="0" dirty="0">
              <a:ln>
                <a:noFill/>
              </a:ln>
              <a:solidFill>
                <a:srgbClr val="0000CC"/>
              </a:solidFill>
              <a:effectLst/>
              <a:uLnTx/>
              <a:uFillTx/>
              <a:latin typeface="Lato" panose="020F0502020204030203" pitchFamily="34" charset="0"/>
              <a:ea typeface="+mn-ea"/>
              <a:cs typeface="+mn-cs"/>
            </a:endParaRPr>
          </a:p>
        </p:txBody>
      </p:sp>
      <p:sp>
        <p:nvSpPr>
          <p:cNvPr id="3" name="Rectangle 2">
            <a:extLst>
              <a:ext uri="{FF2B5EF4-FFF2-40B4-BE49-F238E27FC236}">
                <a16:creationId xmlns:a16="http://schemas.microsoft.com/office/drawing/2014/main" id="{3E53692B-6E05-93F6-BF32-4D98EEE9C0C9}"/>
              </a:ext>
            </a:extLst>
          </p:cNvPr>
          <p:cNvSpPr/>
          <p:nvPr/>
        </p:nvSpPr>
        <p:spPr>
          <a:xfrm>
            <a:off x="318499" y="1304818"/>
            <a:ext cx="11640620" cy="517391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IN"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br>
            <a:br>
              <a:rPr kumimoji="0" lang="en-IN"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br>
            <a:br>
              <a:rPr kumimoji="0" lang="en-IN"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br>
            <a:r>
              <a:rPr kumimoji="0" lang="en-IN" sz="32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Narasimha </a:t>
            </a:r>
            <a:r>
              <a:rPr kumimoji="0" lang="en-IN" sz="3200" b="1" i="0" u="none" strike="noStrike" kern="1200" cap="none" spc="0" normalizeH="0" baseline="0" noProof="0" dirty="0" err="1">
                <a:ln>
                  <a:noFill/>
                </a:ln>
                <a:solidFill>
                  <a:srgbClr val="0000CC"/>
                </a:solidFill>
                <a:effectLst/>
                <a:uLnTx/>
                <a:uFillTx/>
                <a:latin typeface="Rockwell" panose="02060603020205020403" pitchFamily="18" charset="0"/>
                <a:ea typeface="+mn-ea"/>
                <a:cs typeface="+mn-cs"/>
              </a:rPr>
              <a:t>devaath</a:t>
            </a:r>
            <a:r>
              <a:rPr kumimoji="0" lang="en-IN" sz="32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 </a:t>
            </a:r>
            <a:r>
              <a:rPr kumimoji="0" lang="en-IN" sz="3200" b="1" i="0" u="none" strike="noStrike" kern="1200" cap="none" spc="0" normalizeH="0" baseline="0" noProof="0" dirty="0" err="1">
                <a:ln>
                  <a:noFill/>
                </a:ln>
                <a:solidFill>
                  <a:srgbClr val="0000CC"/>
                </a:solidFill>
                <a:effectLst/>
                <a:uLnTx/>
                <a:uFillTx/>
                <a:latin typeface="Rockwell" panose="02060603020205020403" pitchFamily="18" charset="0"/>
                <a:ea typeface="+mn-ea"/>
                <a:cs typeface="+mn-cs"/>
              </a:rPr>
              <a:t>paro</a:t>
            </a:r>
            <a:r>
              <a:rPr kumimoji="0" lang="en-IN" sz="32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 </a:t>
            </a:r>
            <a:r>
              <a:rPr kumimoji="0" lang="en-IN" sz="3200" b="1" i="0" u="none" strike="noStrike" kern="1200" cap="none" spc="0" normalizeH="0" baseline="0" noProof="0" dirty="0" err="1">
                <a:ln>
                  <a:noFill/>
                </a:ln>
                <a:solidFill>
                  <a:srgbClr val="0000CC"/>
                </a:solidFill>
                <a:effectLst/>
                <a:uLnTx/>
                <a:uFillTx/>
                <a:latin typeface="Rockwell" panose="02060603020205020403" pitchFamily="18" charset="0"/>
                <a:ea typeface="+mn-ea"/>
                <a:cs typeface="+mn-cs"/>
              </a:rPr>
              <a:t>na</a:t>
            </a:r>
            <a:r>
              <a:rPr kumimoji="0" lang="en-IN" sz="32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 </a:t>
            </a:r>
            <a:r>
              <a:rPr kumimoji="0" lang="en-IN" sz="3200" b="1" i="0" u="none" strike="noStrike" kern="1200" cap="none" spc="0" normalizeH="0" baseline="0" noProof="0" dirty="0" err="1">
                <a:ln>
                  <a:noFill/>
                </a:ln>
                <a:solidFill>
                  <a:srgbClr val="0000CC"/>
                </a:solidFill>
                <a:effectLst/>
                <a:uLnTx/>
                <a:uFillTx/>
                <a:latin typeface="Rockwell" panose="02060603020205020403" pitchFamily="18" charset="0"/>
                <a:ea typeface="+mn-ea"/>
                <a:cs typeface="+mn-cs"/>
              </a:rPr>
              <a:t>kaschit</a:t>
            </a:r>
            <a:br>
              <a:rPr kumimoji="0" lang="en-IN"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br>
            <a:r>
              <a:rPr kumimoji="0" lang="en-IN" sz="3200" b="1" i="0" u="none" strike="noStrike" kern="1200" cap="none" spc="0" normalizeH="0" baseline="0" noProof="0" dirty="0" err="1">
                <a:ln>
                  <a:noFill/>
                </a:ln>
                <a:solidFill>
                  <a:srgbClr val="0000CC"/>
                </a:solidFill>
                <a:effectLst/>
                <a:uLnTx/>
                <a:uFillTx/>
                <a:latin typeface="Rockwell" panose="02060603020205020403" pitchFamily="18" charset="0"/>
                <a:ea typeface="+mn-ea"/>
                <a:cs typeface="+mn-cs"/>
              </a:rPr>
              <a:t>Tasmaan</a:t>
            </a:r>
            <a:r>
              <a:rPr kumimoji="0" lang="en-IN" sz="32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 </a:t>
            </a:r>
            <a:r>
              <a:rPr kumimoji="0" lang="en-IN" sz="3200" b="1" i="0" u="none" strike="noStrike" kern="1200" cap="none" spc="0" normalizeH="0" baseline="0" noProof="0" dirty="0" err="1">
                <a:ln>
                  <a:noFill/>
                </a:ln>
                <a:solidFill>
                  <a:srgbClr val="0000CC"/>
                </a:solidFill>
                <a:effectLst/>
                <a:uLnTx/>
                <a:uFillTx/>
                <a:latin typeface="Rockwell" panose="02060603020205020403" pitchFamily="18" charset="0"/>
                <a:ea typeface="+mn-ea"/>
                <a:cs typeface="+mn-cs"/>
              </a:rPr>
              <a:t>narasimha</a:t>
            </a:r>
            <a:r>
              <a:rPr kumimoji="0" lang="en-IN" sz="32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 </a:t>
            </a:r>
            <a:r>
              <a:rPr kumimoji="0" lang="en-IN" sz="3200" b="1" i="0" u="none" strike="noStrike" kern="1200" cap="none" spc="0" normalizeH="0" baseline="0" noProof="0" dirty="0" err="1">
                <a:ln>
                  <a:noFill/>
                </a:ln>
                <a:solidFill>
                  <a:srgbClr val="0000CC"/>
                </a:solidFill>
                <a:effectLst/>
                <a:uLnTx/>
                <a:uFillTx/>
                <a:latin typeface="Rockwell" panose="02060603020205020403" pitchFamily="18" charset="0"/>
                <a:ea typeface="+mn-ea"/>
                <a:cs typeface="+mn-cs"/>
              </a:rPr>
              <a:t>sharanam</a:t>
            </a:r>
            <a:r>
              <a:rPr kumimoji="0" lang="en-IN" sz="32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 </a:t>
            </a:r>
            <a:r>
              <a:rPr kumimoji="0" lang="en-IN" sz="3200" b="1" i="0" u="none" strike="noStrike" kern="1200" cap="none" spc="0" normalizeH="0" baseline="0" noProof="0" dirty="0" err="1">
                <a:ln>
                  <a:noFill/>
                </a:ln>
                <a:solidFill>
                  <a:srgbClr val="0000CC"/>
                </a:solidFill>
                <a:effectLst/>
                <a:uLnTx/>
                <a:uFillTx/>
                <a:latin typeface="Rockwell" panose="02060603020205020403" pitchFamily="18" charset="0"/>
                <a:ea typeface="+mn-ea"/>
                <a:cs typeface="+mn-cs"/>
              </a:rPr>
              <a:t>prapadye</a:t>
            </a:r>
            <a:r>
              <a:rPr kumimoji="0" lang="en-IN" sz="32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32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3200" b="0" i="0" u="none" strike="noStrike" kern="1200" cap="none" spc="0" normalizeH="0" baseline="0" noProof="0" dirty="0">
                <a:ln>
                  <a:noFill/>
                </a:ln>
                <a:solidFill>
                  <a:srgbClr val="0000CC"/>
                </a:solidFill>
                <a:effectLst/>
                <a:uLnTx/>
                <a:uFillTx/>
                <a:latin typeface="Noto Sans" panose="020B0502040504020204" pitchFamily="34" charset="0"/>
                <a:ea typeface="+mn-ea"/>
                <a:cs typeface="Latha" panose="020B0604020202020204" pitchFamily="34" charset="0"/>
              </a:rPr>
              <a:t>ந்ருஸிம்ஹ தேவாத் பரோ நகஸ்சித்:</a:t>
            </a:r>
            <a:br>
              <a:rPr kumimoji="0" lang="ta-IN" sz="3200" b="0" i="0" u="none" strike="noStrike" kern="1200" cap="none" spc="0" normalizeH="0" baseline="0" noProof="0" dirty="0">
                <a:ln>
                  <a:noFill/>
                </a:ln>
                <a:solidFill>
                  <a:srgbClr val="0000CC"/>
                </a:solidFill>
                <a:effectLst/>
                <a:uLnTx/>
                <a:uFillTx/>
                <a:latin typeface="Calibri" panose="020F0502020204030204"/>
                <a:ea typeface="+mn-ea"/>
                <a:cs typeface="Latha" panose="020B0604020202020204" pitchFamily="34" charset="0"/>
              </a:rPr>
            </a:br>
            <a:r>
              <a:rPr kumimoji="0" lang="ta-IN" sz="3200" b="0" i="0" u="none" strike="noStrike" kern="1200" cap="none" spc="0" normalizeH="0" baseline="0" noProof="0" dirty="0">
                <a:ln>
                  <a:noFill/>
                </a:ln>
                <a:solidFill>
                  <a:srgbClr val="0000CC"/>
                </a:solidFill>
                <a:effectLst/>
                <a:uLnTx/>
                <a:uFillTx/>
                <a:latin typeface="Noto Sans" panose="020B0502040504020204" pitchFamily="34" charset="0"/>
                <a:ea typeface="+mn-ea"/>
                <a:cs typeface="Latha" panose="020B0604020202020204" pitchFamily="34" charset="0"/>
              </a:rPr>
              <a:t>தஸ்மான் ந்ருஸிம்ஹ சரணம் ப்ரபத்யே!</a:t>
            </a:r>
            <a:endParaRPr kumimoji="0" lang="en-GB" sz="3200" b="0" i="0" u="none" strike="noStrike" kern="1200" cap="none" spc="0" normalizeH="0" baseline="0" noProof="0" dirty="0">
              <a:ln>
                <a:noFill/>
              </a:ln>
              <a:solidFill>
                <a:srgbClr val="0000CC"/>
              </a:solidFill>
              <a:effectLst/>
              <a:uLnTx/>
              <a:uFillTx/>
              <a:latin typeface="Noto Sans" panose="020B05020405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00CC"/>
              </a:solidFill>
              <a:effectLst/>
              <a:uLnTx/>
              <a:uFillTx/>
              <a:latin typeface="Noto Sans" panose="020B05020405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a-IN" altLang="en-US" sz="2800" b="0" i="0" u="none" strike="noStrike" kern="1200" cap="none" spc="0" normalizeH="0" baseline="0" noProof="0" dirty="0">
                <a:ln>
                  <a:noFill/>
                </a:ln>
                <a:solidFill>
                  <a:srgbClr val="0000CC"/>
                </a:solidFill>
                <a:effectLst/>
                <a:uLnTx/>
                <a:uFillTx/>
                <a:latin typeface="Shobhika"/>
                <a:ea typeface="+mn-ea"/>
                <a:cs typeface="Mangal" panose="02040503050203030202" pitchFamily="18" charset="0"/>
              </a:rPr>
              <a:t>नृसिंहदेवात्परो न कश्चित् । </a:t>
            </a:r>
            <a:endParaRPr kumimoji="0" lang="en-GB" altLang="en-US" sz="2800" b="0" i="0" u="none" strike="noStrike" kern="1200" cap="none" spc="0" normalizeH="0" baseline="0" noProof="0" dirty="0">
              <a:ln>
                <a:noFill/>
              </a:ln>
              <a:solidFill>
                <a:srgbClr val="0000CC"/>
              </a:solidFill>
              <a:effectLst/>
              <a:uLnTx/>
              <a:uFillTx/>
              <a:latin typeface="Shobhika"/>
              <a:ea typeface="+mn-ea"/>
              <a:cs typeface="Mangal" panose="02040503050203030202"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a-IN" altLang="en-US" sz="2800" b="0" i="0" u="none" strike="noStrike" kern="1200" cap="none" spc="0" normalizeH="0" baseline="0" noProof="0" dirty="0">
                <a:ln>
                  <a:noFill/>
                </a:ln>
                <a:solidFill>
                  <a:srgbClr val="0000CC"/>
                </a:solidFill>
                <a:effectLst/>
                <a:uLnTx/>
                <a:uFillTx/>
                <a:latin typeface="Shobhika"/>
                <a:ea typeface="+mn-ea"/>
                <a:cs typeface="Mangal" panose="02040503050203030202" pitchFamily="18" charset="0"/>
              </a:rPr>
              <a:t>तस्मान्नृसिंहं शरणं प्रपद्ये ॥</a:t>
            </a:r>
            <a:endParaRPr kumimoji="0" lang="en-IN" sz="28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32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32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32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endParaRPr>
          </a:p>
          <a:p>
            <a:pPr marL="3200400" marR="0" lvl="7" indent="0" algn="ctr" defTabSz="914400" rtl="0" eaLnBrk="1" fontAlgn="auto" latinLnBrk="0" hangingPunct="1">
              <a:lnSpc>
                <a:spcPct val="100000"/>
              </a:lnSpc>
              <a:spcBef>
                <a:spcPts val="0"/>
              </a:spcBef>
              <a:spcAft>
                <a:spcPts val="1125"/>
              </a:spcAft>
              <a:buClrTx/>
              <a:buSzTx/>
              <a:buFontTx/>
              <a:buNone/>
              <a:tabLst/>
              <a:defRPr/>
            </a:pPr>
            <a:endParaRPr kumimoji="0" lang="hi-IN"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angal" panose="02040503050203030202"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10537781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0A7E4B6-22B9-C60F-1D0F-DD75070DD794}"/>
              </a:ext>
            </a:extLst>
          </p:cNvPr>
          <p:cNvSpPr txBox="1"/>
          <p:nvPr/>
        </p:nvSpPr>
        <p:spPr>
          <a:xfrm>
            <a:off x="636998" y="1075733"/>
            <a:ext cx="10233060" cy="50167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32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Meaning</a:t>
            </a:r>
            <a:r>
              <a:rPr kumimoji="0" lang="en-IN"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 ‘Mother is Narasimha; Father is Narasimha</a:t>
            </a:r>
            <a:br>
              <a:rPr kumimoji="0" lang="en-IN"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br>
            <a:r>
              <a:rPr kumimoji="0" lang="en-IN"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Brother is Narasimha; Friend is Narasimha</a:t>
            </a:r>
            <a:br>
              <a:rPr kumimoji="0" lang="en-IN"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br>
            <a:r>
              <a:rPr kumimoji="0" lang="en-IN"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Knowledge is Narasimha; Wealth is Narasimha</a:t>
            </a:r>
            <a:br>
              <a:rPr kumimoji="0" lang="en-IN"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br>
            <a:r>
              <a:rPr kumimoji="0" lang="en-IN"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My Lord is Narasimha; Everything is Narasimha.</a:t>
            </a:r>
            <a:br>
              <a:rPr kumimoji="0" lang="en-IN"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br>
            <a:r>
              <a:rPr kumimoji="0" lang="en-IN"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Narasimha is in this world, Narasimha is everywhere (Omnipresent)</a:t>
            </a:r>
            <a:br>
              <a:rPr kumimoji="0" lang="en-IN"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br>
            <a:r>
              <a:rPr kumimoji="0" lang="en-IN"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Wherever I go, there is Narasimha</a:t>
            </a:r>
            <a:br>
              <a:rPr kumimoji="0" lang="en-IN"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br>
            <a:r>
              <a:rPr kumimoji="0" lang="en-IN" sz="3200" b="0" i="0" u="none" strike="noStrike" kern="1200" cap="none" spc="0" normalizeH="0" baseline="0" noProof="0" dirty="0" err="1">
                <a:ln>
                  <a:noFill/>
                </a:ln>
                <a:solidFill>
                  <a:srgbClr val="0000CC"/>
                </a:solidFill>
                <a:effectLst/>
                <a:uLnTx/>
                <a:uFillTx/>
                <a:latin typeface="Rockwell" panose="02060603020205020403" pitchFamily="18" charset="0"/>
                <a:ea typeface="+mn-ea"/>
                <a:cs typeface="+mn-cs"/>
              </a:rPr>
              <a:t>Narasimha</a:t>
            </a:r>
            <a:r>
              <a:rPr kumimoji="0" lang="en-IN"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 is the Supreme Lord, there is none other than HIM</a:t>
            </a:r>
            <a:br>
              <a:rPr kumimoji="0" lang="en-IN"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br>
            <a:r>
              <a:rPr kumimoji="0" lang="en-IN"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So, I humbly seek refuge in you, Shri Narasimha.’</a:t>
            </a:r>
          </a:p>
        </p:txBody>
      </p:sp>
    </p:spTree>
    <p:extLst>
      <p:ext uri="{BB962C8B-B14F-4D97-AF65-F5344CB8AC3E}">
        <p14:creationId xmlns:p14="http://schemas.microsoft.com/office/powerpoint/2010/main" val="150156750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4F7911-5A45-B482-9818-446E1E1BEF27}"/>
              </a:ext>
            </a:extLst>
          </p:cNvPr>
          <p:cNvSpPr txBox="1"/>
          <p:nvPr/>
        </p:nvSpPr>
        <p:spPr>
          <a:xfrm>
            <a:off x="811658" y="1417834"/>
            <a:ext cx="10376899" cy="495520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4400" b="0" i="0" u="none" strike="noStrike" kern="1200" cap="none" spc="0" normalizeH="0" baseline="0" noProof="0" dirty="0">
                <a:ln>
                  <a:noFill/>
                </a:ln>
                <a:solidFill>
                  <a:srgbClr val="0000CC"/>
                </a:solidFill>
                <a:effectLst/>
                <a:uLnTx/>
                <a:uFillTx/>
                <a:latin typeface="Poppins" panose="00000500000000000000" pitchFamily="2" charset="0"/>
                <a:ea typeface="+mn-ea"/>
                <a:cs typeface="Mangal" panose="02040503050203030202" pitchFamily="18" charset="0"/>
              </a:rPr>
              <a:t>श्रीमदकलङ्क परिपूर्ण! शशिकोटि-</a:t>
            </a:r>
            <a:br>
              <a:rPr kumimoji="0" lang="hi-IN" sz="4400" b="0" i="0" u="none" strike="noStrike" kern="1200" cap="none" spc="0" normalizeH="0" baseline="0" noProof="0" dirty="0">
                <a:ln>
                  <a:noFill/>
                </a:ln>
                <a:solidFill>
                  <a:srgbClr val="0000CC"/>
                </a:solidFill>
                <a:effectLst/>
                <a:uLnTx/>
                <a:uFillTx/>
                <a:latin typeface="Calibri" panose="020F0502020204030204"/>
                <a:ea typeface="+mn-ea"/>
                <a:cs typeface="Mangal" panose="02040503050203030202" pitchFamily="18" charset="0"/>
              </a:rPr>
            </a:br>
            <a:r>
              <a:rPr kumimoji="0" lang="hi-IN" sz="4400" b="0" i="0" u="none" strike="noStrike" kern="1200" cap="none" spc="0" normalizeH="0" baseline="0" noProof="0" dirty="0">
                <a:ln>
                  <a:noFill/>
                </a:ln>
                <a:solidFill>
                  <a:srgbClr val="0000CC"/>
                </a:solidFill>
                <a:effectLst/>
                <a:uLnTx/>
                <a:uFillTx/>
                <a:latin typeface="Poppins" panose="00000500000000000000" pitchFamily="2" charset="0"/>
                <a:ea typeface="+mn-ea"/>
                <a:cs typeface="Mangal" panose="02040503050203030202" pitchFamily="18" charset="0"/>
              </a:rPr>
              <a:t>श्रीधर! मनोहर! सटापटल कान्त!</a:t>
            </a:r>
            <a:endParaRPr kumimoji="0" lang="en-GB" sz="4400" b="0" i="0" u="none" strike="noStrike" kern="1200" cap="none" spc="0" normalizeH="0" baseline="0" noProof="0" dirty="0">
              <a:ln>
                <a:noFill/>
              </a:ln>
              <a:solidFill>
                <a:srgbClr val="0000CC"/>
              </a:solidFill>
              <a:effectLst/>
              <a:uLnTx/>
              <a:uFillTx/>
              <a:latin typeface="Poppins"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0000CC"/>
              </a:solidFill>
              <a:effectLst/>
              <a:uLnTx/>
              <a:uFillTx/>
              <a:latin typeface="Poppins"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3600" b="0" i="0" u="none" strike="noStrike" kern="1200" cap="none" spc="0" normalizeH="0" baseline="0" noProof="0" dirty="0">
                <a:ln>
                  <a:noFill/>
                </a:ln>
                <a:solidFill>
                  <a:srgbClr val="342D7E"/>
                </a:solidFill>
                <a:effectLst/>
                <a:uLnTx/>
                <a:uFillTx/>
                <a:latin typeface="NotoSansTamil"/>
                <a:ea typeface="+mn-ea"/>
                <a:cs typeface="Latha" panose="020B0604020202020204" pitchFamily="34" charset="0"/>
              </a:rPr>
              <a:t>ஶ்ரீமத³கலங்க பரிபூர்ண ஶஶிகோடி-</a:t>
            </a:r>
            <a:br>
              <a:rPr kumimoji="0" lang="ta-IN" sz="3600" b="0" i="0" u="none" strike="noStrike" kern="1200" cap="none" spc="0" normalizeH="0" baseline="0" noProof="0" dirty="0">
                <a:ln>
                  <a:noFill/>
                </a:ln>
                <a:solidFill>
                  <a:prstClr val="black"/>
                </a:solidFill>
                <a:effectLst/>
                <a:uLnTx/>
                <a:uFillTx/>
                <a:latin typeface="Calibri" panose="020F0502020204030204"/>
                <a:ea typeface="+mn-ea"/>
                <a:cs typeface="Latha" panose="020B0604020202020204" pitchFamily="34" charset="0"/>
              </a:rPr>
            </a:br>
            <a:r>
              <a:rPr kumimoji="0" lang="ta-IN" sz="3600" b="0" i="0" u="none" strike="noStrike" kern="1200" cap="none" spc="0" normalizeH="0" baseline="0" noProof="0" dirty="0">
                <a:ln>
                  <a:noFill/>
                </a:ln>
                <a:solidFill>
                  <a:srgbClr val="342D7E"/>
                </a:solidFill>
                <a:effectLst/>
                <a:uLnTx/>
                <a:uFillTx/>
                <a:latin typeface="NotoSansTamil"/>
                <a:ea typeface="+mn-ea"/>
                <a:cs typeface="Latha" panose="020B0604020202020204" pitchFamily="34" charset="0"/>
              </a:rPr>
              <a:t>ஶ்ரீத⁴ர மனோஹர ஸடாபடல கான்த।</a:t>
            </a:r>
            <a:r>
              <a:rPr kumimoji="0" lang="hi-IN" sz="3600" b="0" i="0" u="none" strike="noStrike" kern="1200" cap="none" spc="0" normalizeH="0" baseline="0" noProof="0" dirty="0">
                <a:ln>
                  <a:noFill/>
                </a:ln>
                <a:solidFill>
                  <a:srgbClr val="0000CC"/>
                </a:solidFill>
                <a:effectLst/>
                <a:uLnTx/>
                <a:uFillTx/>
                <a:latin typeface="Poppins" panose="00000500000000000000" pitchFamily="2" charset="0"/>
                <a:ea typeface="+mn-ea"/>
                <a:cs typeface="Mangal" panose="02040503050203030202" pitchFamily="18" charset="0"/>
              </a:rPr>
              <a:t> </a:t>
            </a:r>
            <a:endParaRPr kumimoji="0" lang="en-GB" sz="3600" b="0" i="0" u="none" strike="noStrike" kern="1200" cap="none" spc="0" normalizeH="0" baseline="0" noProof="0" dirty="0">
              <a:ln>
                <a:noFill/>
              </a:ln>
              <a:solidFill>
                <a:srgbClr val="0000CC"/>
              </a:solidFill>
              <a:effectLst/>
              <a:uLnTx/>
              <a:uFillTx/>
              <a:latin typeface="Poppins"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0000CC"/>
              </a:solidFill>
              <a:effectLst/>
              <a:uLnTx/>
              <a:uFillTx/>
              <a:latin typeface="Poppins"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2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Śrīmada</a:t>
            </a:r>
            <a:r>
              <a:rPr kumimoji="0" lang="en-IN" sz="42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2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kalaṅka</a:t>
            </a:r>
            <a:r>
              <a:rPr kumimoji="0" lang="en-IN" sz="42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2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paripūrṇa</a:t>
            </a:r>
            <a:r>
              <a:rPr kumimoji="0" lang="en-IN" sz="42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2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śaśikōṭi</a:t>
            </a:r>
            <a:r>
              <a:rPr kumimoji="0" lang="en-IN" sz="42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a:t>
            </a:r>
            <a:br>
              <a:rPr kumimoji="0" lang="en-IN" sz="42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br>
            <a:r>
              <a:rPr kumimoji="0" lang="en-IN" sz="42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śrīdhara</a:t>
            </a:r>
            <a:r>
              <a:rPr kumimoji="0" lang="en-IN" sz="42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2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manōhara</a:t>
            </a:r>
            <a:r>
              <a:rPr kumimoji="0" lang="en-IN" sz="42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2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saṭāpaṭala</a:t>
            </a:r>
            <a:r>
              <a:rPr kumimoji="0" lang="en-IN" sz="42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2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kānta</a:t>
            </a:r>
            <a:r>
              <a:rPr kumimoji="0" lang="en-IN" sz="42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a:t>
            </a:r>
          </a:p>
        </p:txBody>
      </p:sp>
      <p:sp>
        <p:nvSpPr>
          <p:cNvPr id="5" name="Oval 4">
            <a:extLst>
              <a:ext uri="{FF2B5EF4-FFF2-40B4-BE49-F238E27FC236}">
                <a16:creationId xmlns:a16="http://schemas.microsoft.com/office/drawing/2014/main" id="{CD10972E-F63E-DF25-A2C6-365DCE804B34}"/>
              </a:ext>
            </a:extLst>
          </p:cNvPr>
          <p:cNvSpPr/>
          <p:nvPr/>
        </p:nvSpPr>
        <p:spPr>
          <a:xfrm>
            <a:off x="3513761" y="205482"/>
            <a:ext cx="5455578" cy="976045"/>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6600"/>
                </a:solidFill>
                <a:effectLst/>
                <a:uLnTx/>
                <a:uFillTx/>
                <a:latin typeface="Rockwell" panose="02060603020205020403" pitchFamily="18" charset="0"/>
                <a:ea typeface="+mn-ea"/>
                <a:cs typeface="+mn-cs"/>
              </a:rPr>
              <a:t>PASURAM - 1</a:t>
            </a:r>
            <a:endParaRPr kumimoji="0" lang="en-IN" sz="4000" b="1" i="0" u="none" strike="noStrike" kern="1200" cap="none" spc="0" normalizeH="0" baseline="0" noProof="0" dirty="0">
              <a:ln>
                <a:noFill/>
              </a:ln>
              <a:solidFill>
                <a:srgbClr val="006600"/>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355336773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43A34-5DBE-5701-7D22-1D658F99141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1D7EBCF-A9A0-DAEC-2169-7CA26F8AF0DC}"/>
              </a:ext>
            </a:extLst>
          </p:cNvPr>
          <p:cNvSpPr txBox="1"/>
          <p:nvPr/>
        </p:nvSpPr>
        <p:spPr>
          <a:xfrm>
            <a:off x="626723" y="1512649"/>
            <a:ext cx="11229653" cy="513986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4400" b="0" i="0" u="none" strike="noStrike" kern="1200" cap="none" spc="0" normalizeH="0" baseline="0" noProof="0" dirty="0">
                <a:ln>
                  <a:noFill/>
                </a:ln>
                <a:solidFill>
                  <a:srgbClr val="0000CC"/>
                </a:solidFill>
                <a:effectLst/>
                <a:uLnTx/>
                <a:uFillTx/>
                <a:latin typeface="Poppins" panose="00000500000000000000" pitchFamily="2" charset="0"/>
                <a:ea typeface="+mn-ea"/>
                <a:cs typeface="Mangal" panose="02040503050203030202" pitchFamily="18" charset="0"/>
              </a:rPr>
              <a:t>पालय कृपालय! भवांबुधि- निमग्नं</a:t>
            </a:r>
            <a:br>
              <a:rPr kumimoji="0" lang="hi-IN" sz="4400" b="0" i="0" u="none" strike="noStrike" kern="1200" cap="none" spc="0" normalizeH="0" baseline="0" noProof="0" dirty="0">
                <a:ln>
                  <a:noFill/>
                </a:ln>
                <a:solidFill>
                  <a:srgbClr val="0000CC"/>
                </a:solidFill>
                <a:effectLst/>
                <a:uLnTx/>
                <a:uFillTx/>
                <a:latin typeface="Calibri" panose="020F0502020204030204"/>
                <a:ea typeface="+mn-ea"/>
                <a:cs typeface="Mangal" panose="02040503050203030202" pitchFamily="18" charset="0"/>
              </a:rPr>
            </a:br>
            <a:r>
              <a:rPr kumimoji="0" lang="hi-IN" sz="4400" b="0" i="0" u="none" strike="noStrike" kern="1200" cap="none" spc="0" normalizeH="0" baseline="0" noProof="0" dirty="0">
                <a:ln>
                  <a:noFill/>
                </a:ln>
                <a:solidFill>
                  <a:srgbClr val="0000CC"/>
                </a:solidFill>
                <a:effectLst/>
                <a:uLnTx/>
                <a:uFillTx/>
                <a:latin typeface="Poppins" panose="00000500000000000000" pitchFamily="2" charset="0"/>
                <a:ea typeface="+mn-ea"/>
                <a:cs typeface="Mangal" panose="02040503050203030202" pitchFamily="18" charset="0"/>
              </a:rPr>
              <a:t>दैत्यवरकाल! नरसिंह! नरसिंह! ||१||</a:t>
            </a:r>
            <a:endParaRPr kumimoji="0" lang="en-GB" sz="4400" b="0" i="0" u="none" strike="noStrike" kern="1200" cap="none" spc="0" normalizeH="0" baseline="0" noProof="0" dirty="0">
              <a:ln>
                <a:noFill/>
              </a:ln>
              <a:solidFill>
                <a:srgbClr val="0000CC"/>
              </a:solidFill>
              <a:effectLst/>
              <a:uLnTx/>
              <a:uFillTx/>
              <a:latin typeface="Poppins"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srgbClr val="C0392B"/>
              </a:solidFill>
              <a:effectLst/>
              <a:uLnTx/>
              <a:uFillTx/>
              <a:latin typeface="Poppins"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3600" b="0" i="0" u="none" strike="noStrike" kern="1200" cap="none" spc="0" normalizeH="0" baseline="0" noProof="0" dirty="0">
                <a:ln>
                  <a:noFill/>
                </a:ln>
                <a:solidFill>
                  <a:srgbClr val="342D7E"/>
                </a:solidFill>
                <a:effectLst/>
                <a:uLnTx/>
                <a:uFillTx/>
                <a:latin typeface="NotoSansTamil"/>
                <a:ea typeface="+mn-ea"/>
                <a:cs typeface="Latha" panose="020B0604020202020204" pitchFamily="34" charset="0"/>
              </a:rPr>
              <a:t>பாலய க்ருபாலய ப⁴வாம்பு³தி⁴-னிமக்³னம்</a:t>
            </a:r>
            <a:br>
              <a:rPr kumimoji="0" lang="ta-IN" sz="3600" b="0" i="0" u="none" strike="noStrike" kern="1200" cap="none" spc="0" normalizeH="0" baseline="0" noProof="0" dirty="0">
                <a:ln>
                  <a:noFill/>
                </a:ln>
                <a:solidFill>
                  <a:prstClr val="black"/>
                </a:solidFill>
                <a:effectLst/>
                <a:uLnTx/>
                <a:uFillTx/>
                <a:latin typeface="Calibri" panose="020F0502020204030204"/>
                <a:ea typeface="+mn-ea"/>
                <a:cs typeface="Latha" panose="020B0604020202020204" pitchFamily="34" charset="0"/>
              </a:rPr>
            </a:br>
            <a:r>
              <a:rPr kumimoji="0" lang="ta-IN" sz="3600" b="0" i="0" u="none" strike="noStrike" kern="1200" cap="none" spc="0" normalizeH="0" baseline="0" noProof="0" dirty="0">
                <a:ln>
                  <a:noFill/>
                </a:ln>
                <a:solidFill>
                  <a:srgbClr val="342D7E"/>
                </a:solidFill>
                <a:effectLst/>
                <a:uLnTx/>
                <a:uFillTx/>
                <a:latin typeface="NotoSansTamil"/>
                <a:ea typeface="+mn-ea"/>
                <a:cs typeface="Latha" panose="020B0604020202020204" pitchFamily="34" charset="0"/>
              </a:rPr>
              <a:t>தை³த்யவரகால நரஸிம்ஹ நரஸிம்ஹ ॥ 1 </a:t>
            </a:r>
            <a:endParaRPr kumimoji="0" lang="en-GB" sz="3600" b="0" i="0" u="none" strike="noStrike" kern="1200" cap="none" spc="0" normalizeH="0" baseline="0" noProof="0" dirty="0">
              <a:ln>
                <a:noFill/>
              </a:ln>
              <a:solidFill>
                <a:srgbClr val="342D7E"/>
              </a:solidFill>
              <a:effectLst/>
              <a:uLnTx/>
              <a:uFillTx/>
              <a:latin typeface="NotoSansTami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342D7E"/>
              </a:solidFill>
              <a:effectLst/>
              <a:uLnTx/>
              <a:uFillTx/>
              <a:latin typeface="NotoSansTami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pālaya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kṛpālaya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bhavāmbudhi-nimagnaṃ</a:t>
            </a:r>
            <a:b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b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daityavarakāla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narasiṃha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narasiṃha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 1 ॥</a:t>
            </a:r>
          </a:p>
        </p:txBody>
      </p:sp>
      <p:sp>
        <p:nvSpPr>
          <p:cNvPr id="5" name="Oval 4">
            <a:extLst>
              <a:ext uri="{FF2B5EF4-FFF2-40B4-BE49-F238E27FC236}">
                <a16:creationId xmlns:a16="http://schemas.microsoft.com/office/drawing/2014/main" id="{ECFCA392-B192-3F30-1696-97358DCD5AD0}"/>
              </a:ext>
            </a:extLst>
          </p:cNvPr>
          <p:cNvSpPr/>
          <p:nvPr/>
        </p:nvSpPr>
        <p:spPr>
          <a:xfrm>
            <a:off x="3513761" y="205482"/>
            <a:ext cx="5455578" cy="976045"/>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6600"/>
                </a:solidFill>
                <a:effectLst/>
                <a:uLnTx/>
                <a:uFillTx/>
                <a:latin typeface="Rockwell" panose="02060603020205020403" pitchFamily="18" charset="0"/>
                <a:ea typeface="+mn-ea"/>
                <a:cs typeface="+mn-cs"/>
              </a:rPr>
              <a:t>PASURAM - 1</a:t>
            </a:r>
            <a:endParaRPr kumimoji="0" lang="en-IN" sz="4000" b="1" i="0" u="none" strike="noStrike" kern="1200" cap="none" spc="0" normalizeH="0" baseline="0" noProof="0" dirty="0">
              <a:ln>
                <a:noFill/>
              </a:ln>
              <a:solidFill>
                <a:srgbClr val="006600"/>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2146075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8C61FAC-3EE4-5E3E-1BE9-8DC63B5BB9C4}"/>
              </a:ext>
            </a:extLst>
          </p:cNvPr>
          <p:cNvSpPr/>
          <p:nvPr/>
        </p:nvSpPr>
        <p:spPr>
          <a:xfrm>
            <a:off x="3585681" y="256854"/>
            <a:ext cx="4921321" cy="109933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FFFF00"/>
                </a:solidFill>
                <a:effectLst/>
                <a:uLnTx/>
                <a:uFillTx/>
                <a:latin typeface="Calibri" panose="020F0502020204030204"/>
                <a:ea typeface="+mn-ea"/>
                <a:cs typeface="+mn-cs"/>
              </a:rPr>
              <a:t>MEANING</a:t>
            </a:r>
            <a:endParaRPr kumimoji="0" lang="en-IN" sz="4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38DC6C21-1FC7-1292-ACD5-4226446F6C54}"/>
              </a:ext>
            </a:extLst>
          </p:cNvPr>
          <p:cNvSpPr/>
          <p:nvPr/>
        </p:nvSpPr>
        <p:spPr>
          <a:xfrm>
            <a:off x="842481" y="2095928"/>
            <a:ext cx="10623479" cy="450521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rgbClr val="0000CC"/>
                </a:solidFill>
                <a:effectLst/>
                <a:uLnTx/>
                <a:uFillTx/>
                <a:latin typeface="Rockwell" panose="02060603020205020403" pitchFamily="18" charset="0"/>
                <a:ea typeface="+mn-ea"/>
                <a:cs typeface="+mn-cs"/>
              </a:rPr>
              <a:t>Oh Narasimha, Oh Narasimha, who is the death to great Asura,</a:t>
            </a:r>
            <a:br>
              <a:rPr kumimoji="0" lang="en-GB" sz="3600" b="0" i="0" u="none" strike="noStrike" kern="1200" cap="none" spc="0" normalizeH="0" baseline="0" noProof="0">
                <a:ln>
                  <a:noFill/>
                </a:ln>
                <a:solidFill>
                  <a:srgbClr val="0000CC"/>
                </a:solidFill>
                <a:effectLst/>
                <a:uLnTx/>
                <a:uFillTx/>
                <a:latin typeface="Rockwell" panose="02060603020205020403" pitchFamily="18" charset="0"/>
                <a:ea typeface="+mn-ea"/>
                <a:cs typeface="+mn-cs"/>
              </a:rPr>
            </a:br>
            <a:r>
              <a:rPr kumimoji="0" lang="en-GB" sz="3600" b="0" i="0" u="none" strike="noStrike" kern="1200" cap="none" spc="0" normalizeH="0" baseline="0" noProof="0">
                <a:ln>
                  <a:noFill/>
                </a:ln>
                <a:solidFill>
                  <a:srgbClr val="0000CC"/>
                </a:solidFill>
                <a:effectLst/>
                <a:uLnTx/>
                <a:uFillTx/>
                <a:latin typeface="Rockwell" panose="02060603020205020403" pitchFamily="18" charset="0"/>
                <a:ea typeface="+mn-ea"/>
                <a:cs typeface="+mn-cs"/>
              </a:rPr>
              <a:t>Who is like billions of full moons without any stains,</a:t>
            </a:r>
            <a:br>
              <a:rPr kumimoji="0" lang="en-GB" sz="3600" b="0" i="0" u="none" strike="noStrike" kern="1200" cap="none" spc="0" normalizeH="0" baseline="0" noProof="0">
                <a:ln>
                  <a:noFill/>
                </a:ln>
                <a:solidFill>
                  <a:srgbClr val="0000CC"/>
                </a:solidFill>
                <a:effectLst/>
                <a:uLnTx/>
                <a:uFillTx/>
                <a:latin typeface="Rockwell" panose="02060603020205020403" pitchFamily="18" charset="0"/>
                <a:ea typeface="+mn-ea"/>
                <a:cs typeface="+mn-cs"/>
              </a:rPr>
            </a:br>
            <a:r>
              <a:rPr kumimoji="0" lang="en-GB" sz="3600" b="0" i="0" u="none" strike="noStrike" kern="1200" cap="none" spc="0" normalizeH="0" baseline="0" noProof="0">
                <a:ln>
                  <a:noFill/>
                </a:ln>
                <a:solidFill>
                  <a:srgbClr val="0000CC"/>
                </a:solidFill>
                <a:effectLst/>
                <a:uLnTx/>
                <a:uFillTx/>
                <a:latin typeface="Rockwell" panose="02060603020205020403" pitchFamily="18" charset="0"/>
                <a:ea typeface="+mn-ea"/>
                <a:cs typeface="+mn-cs"/>
              </a:rPr>
              <a:t>And who carries Lakshmi, who is pretty and has a flowing mane,</a:t>
            </a:r>
            <a:br>
              <a:rPr kumimoji="0" lang="en-GB" sz="3600" b="0" i="0" u="none" strike="noStrike" kern="1200" cap="none" spc="0" normalizeH="0" baseline="0" noProof="0">
                <a:ln>
                  <a:noFill/>
                </a:ln>
                <a:solidFill>
                  <a:srgbClr val="0000CC"/>
                </a:solidFill>
                <a:effectLst/>
                <a:uLnTx/>
                <a:uFillTx/>
                <a:latin typeface="Rockwell" panose="02060603020205020403" pitchFamily="18" charset="0"/>
                <a:ea typeface="+mn-ea"/>
                <a:cs typeface="+mn-cs"/>
              </a:rPr>
            </a:br>
            <a:r>
              <a:rPr kumimoji="0" lang="en-GB" sz="3600" b="0" i="0" u="none" strike="noStrike" kern="1200" cap="none" spc="0" normalizeH="0" baseline="0" noProof="0">
                <a:ln>
                  <a:noFill/>
                </a:ln>
                <a:solidFill>
                  <a:srgbClr val="0000CC"/>
                </a:solidFill>
                <a:effectLst/>
                <a:uLnTx/>
                <a:uFillTx/>
                <a:latin typeface="Rockwell" panose="02060603020205020403" pitchFamily="18" charset="0"/>
                <a:ea typeface="+mn-ea"/>
                <a:cs typeface="+mn-cs"/>
              </a:rPr>
              <a:t>Please protect me from this ocean of birth and death, Oh storehouse of mercy.</a:t>
            </a:r>
            <a:endParaRPr kumimoji="0" lang="en-IN" sz="3600" b="0" i="0" u="none" strike="noStrike" kern="1200" cap="none" spc="0" normalizeH="0" baseline="0" noProof="0">
              <a:ln>
                <a:noFill/>
              </a:ln>
              <a:solidFill>
                <a:srgbClr val="0000CC"/>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43180393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B90CE-F6D3-9E7E-F003-BD2D163D9B0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37E8C64-CE5B-306F-3D31-33265409FE74}"/>
              </a:ext>
            </a:extLst>
          </p:cNvPr>
          <p:cNvSpPr txBox="1"/>
          <p:nvPr/>
        </p:nvSpPr>
        <p:spPr>
          <a:xfrm>
            <a:off x="626723" y="1389539"/>
            <a:ext cx="11229653" cy="526297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4400" b="0" i="0" u="none" strike="noStrike" kern="1200" cap="none" spc="0" normalizeH="0" baseline="0" noProof="0" dirty="0">
                <a:ln>
                  <a:noFill/>
                </a:ln>
                <a:solidFill>
                  <a:srgbClr val="0000CC"/>
                </a:solidFill>
                <a:effectLst/>
                <a:uLnTx/>
                <a:uFillTx/>
                <a:latin typeface="Poppins" panose="00000500000000000000" pitchFamily="2" charset="0"/>
                <a:ea typeface="+mn-ea"/>
                <a:cs typeface="Mangal" panose="02040503050203030202" pitchFamily="18" charset="0"/>
              </a:rPr>
              <a:t>पादकमलावनत पातकि- जनानां</a:t>
            </a:r>
            <a:br>
              <a:rPr kumimoji="0" lang="hi-IN" sz="4400" b="0" i="0" u="none" strike="noStrike" kern="1200" cap="none" spc="0" normalizeH="0" baseline="0" noProof="0" dirty="0">
                <a:ln>
                  <a:noFill/>
                </a:ln>
                <a:solidFill>
                  <a:srgbClr val="0000CC"/>
                </a:solidFill>
                <a:effectLst/>
                <a:uLnTx/>
                <a:uFillTx/>
                <a:latin typeface="Calibri" panose="020F0502020204030204"/>
                <a:ea typeface="+mn-ea"/>
                <a:cs typeface="Mangal" panose="02040503050203030202" pitchFamily="18" charset="0"/>
              </a:rPr>
            </a:br>
            <a:r>
              <a:rPr kumimoji="0" lang="hi-IN" sz="4400" b="0" i="0" u="none" strike="noStrike" kern="1200" cap="none" spc="0" normalizeH="0" baseline="0" noProof="0" dirty="0">
                <a:ln>
                  <a:noFill/>
                </a:ln>
                <a:solidFill>
                  <a:srgbClr val="0000CC"/>
                </a:solidFill>
                <a:effectLst/>
                <a:uLnTx/>
                <a:uFillTx/>
                <a:latin typeface="Poppins" panose="00000500000000000000" pitchFamily="2" charset="0"/>
                <a:ea typeface="+mn-ea"/>
                <a:cs typeface="Mangal" panose="02040503050203030202" pitchFamily="18" charset="0"/>
              </a:rPr>
              <a:t>पातकदवानल! पतत्रिवर- केतो!</a:t>
            </a:r>
            <a:endParaRPr kumimoji="0" lang="en-GB" sz="4400" b="0" i="0" u="none" strike="noStrike" kern="1200" cap="none" spc="0" normalizeH="0" baseline="0" noProof="0" dirty="0">
              <a:ln>
                <a:noFill/>
              </a:ln>
              <a:solidFill>
                <a:srgbClr val="0000CC"/>
              </a:solidFill>
              <a:effectLst/>
              <a:uLnTx/>
              <a:uFillTx/>
              <a:latin typeface="Poppins"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srgbClr val="C0392B"/>
              </a:solidFill>
              <a:effectLst/>
              <a:uLnTx/>
              <a:uFillTx/>
              <a:latin typeface="Poppins"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3600" b="0" i="0" u="none" strike="noStrike" kern="1200" cap="none" spc="0" normalizeH="0" baseline="0" noProof="0" dirty="0">
                <a:ln>
                  <a:noFill/>
                </a:ln>
                <a:solidFill>
                  <a:srgbClr val="342D7E"/>
                </a:solidFill>
                <a:effectLst/>
                <a:uLnTx/>
                <a:uFillTx/>
                <a:latin typeface="NotoSansTamil"/>
                <a:ea typeface="+mn-ea"/>
                <a:cs typeface="Latha" panose="020B0604020202020204" pitchFamily="34" charset="0"/>
              </a:rPr>
              <a:t>பாத³கமலாவனத பாதகி-ஜனானாம்</a:t>
            </a:r>
            <a:br>
              <a:rPr kumimoji="0" lang="ta-IN" sz="3600" b="0" i="0" u="none" strike="noStrike" kern="1200" cap="none" spc="0" normalizeH="0" baseline="0" noProof="0" dirty="0">
                <a:ln>
                  <a:noFill/>
                </a:ln>
                <a:solidFill>
                  <a:prstClr val="black"/>
                </a:solidFill>
                <a:effectLst/>
                <a:uLnTx/>
                <a:uFillTx/>
                <a:latin typeface="Calibri" panose="020F0502020204030204"/>
                <a:ea typeface="+mn-ea"/>
                <a:cs typeface="Latha" panose="020B0604020202020204" pitchFamily="34" charset="0"/>
              </a:rPr>
            </a:br>
            <a:r>
              <a:rPr kumimoji="0" lang="ta-IN" sz="3600" b="0" i="0" u="none" strike="noStrike" kern="1200" cap="none" spc="0" normalizeH="0" baseline="0" noProof="0" dirty="0">
                <a:ln>
                  <a:noFill/>
                </a:ln>
                <a:solidFill>
                  <a:srgbClr val="342D7E"/>
                </a:solidFill>
                <a:effectLst/>
                <a:uLnTx/>
                <a:uFillTx/>
                <a:latin typeface="NotoSansTamil"/>
                <a:ea typeface="+mn-ea"/>
                <a:cs typeface="Latha" panose="020B0604020202020204" pitchFamily="34" charset="0"/>
              </a:rPr>
              <a:t>பாதகத³வானல பதத்ரிவர-கேதோ।</a:t>
            </a:r>
            <a:endParaRPr kumimoji="0" lang="en-GB" sz="3600" b="0" i="0" u="none" strike="noStrike" kern="1200" cap="none" spc="0" normalizeH="0" baseline="0" noProof="0" dirty="0">
              <a:ln>
                <a:noFill/>
              </a:ln>
              <a:solidFill>
                <a:srgbClr val="342D7E"/>
              </a:solidFill>
              <a:effectLst/>
              <a:uLnTx/>
              <a:uFillTx/>
              <a:latin typeface="NotoSansTami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342D7E"/>
              </a:solidFill>
              <a:effectLst/>
              <a:uLnTx/>
              <a:uFillTx/>
              <a:latin typeface="NotoSansTami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pādakamalāvanata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pātaki-janānāṃ</a:t>
            </a:r>
            <a:b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b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pātakadavānala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patatrivara-kētō</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a:t>
            </a:r>
          </a:p>
        </p:txBody>
      </p:sp>
      <p:sp>
        <p:nvSpPr>
          <p:cNvPr id="5" name="Oval 4">
            <a:extLst>
              <a:ext uri="{FF2B5EF4-FFF2-40B4-BE49-F238E27FC236}">
                <a16:creationId xmlns:a16="http://schemas.microsoft.com/office/drawing/2014/main" id="{9C4B32C2-B716-6EB3-4CCA-4DCDCE13BE2D}"/>
              </a:ext>
            </a:extLst>
          </p:cNvPr>
          <p:cNvSpPr/>
          <p:nvPr/>
        </p:nvSpPr>
        <p:spPr>
          <a:xfrm>
            <a:off x="3513761" y="205482"/>
            <a:ext cx="5455578" cy="976045"/>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6600"/>
                </a:solidFill>
                <a:effectLst/>
                <a:uLnTx/>
                <a:uFillTx/>
                <a:latin typeface="Rockwell" panose="02060603020205020403" pitchFamily="18" charset="0"/>
                <a:ea typeface="+mn-ea"/>
                <a:cs typeface="+mn-cs"/>
              </a:rPr>
              <a:t>PASURAM - 2</a:t>
            </a:r>
            <a:endParaRPr kumimoji="0" lang="en-IN" sz="4000" b="1" i="0" u="none" strike="noStrike" kern="1200" cap="none" spc="0" normalizeH="0" baseline="0" noProof="0" dirty="0">
              <a:ln>
                <a:noFill/>
              </a:ln>
              <a:solidFill>
                <a:srgbClr val="006600"/>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266696146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00180-6D07-346E-8EC2-82A203B2B0B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CD91832-EA8B-9D52-100C-CF7D63B731F4}"/>
              </a:ext>
            </a:extLst>
          </p:cNvPr>
          <p:cNvSpPr txBox="1"/>
          <p:nvPr/>
        </p:nvSpPr>
        <p:spPr>
          <a:xfrm>
            <a:off x="195209" y="1389539"/>
            <a:ext cx="11661167" cy="526297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4400" b="0" i="0" u="none" strike="noStrike" kern="1200" cap="none" spc="0" normalizeH="0" baseline="0" noProof="0" dirty="0">
                <a:ln>
                  <a:noFill/>
                </a:ln>
                <a:solidFill>
                  <a:srgbClr val="0000CC"/>
                </a:solidFill>
                <a:effectLst/>
                <a:uLnTx/>
                <a:uFillTx/>
                <a:latin typeface="Poppins" panose="00000500000000000000" pitchFamily="2" charset="0"/>
                <a:ea typeface="+mn-ea"/>
                <a:cs typeface="Mangal" panose="02040503050203030202" pitchFamily="18" charset="0"/>
              </a:rPr>
              <a:t>भावन! परायण! भवार्तिहरया मां</a:t>
            </a:r>
            <a:br>
              <a:rPr kumimoji="0" lang="hi-IN" sz="4400" b="0" i="0" u="none" strike="noStrike" kern="1200" cap="none" spc="0" normalizeH="0" baseline="0" noProof="0" dirty="0">
                <a:ln>
                  <a:noFill/>
                </a:ln>
                <a:solidFill>
                  <a:srgbClr val="0000CC"/>
                </a:solidFill>
                <a:effectLst/>
                <a:uLnTx/>
                <a:uFillTx/>
                <a:latin typeface="Calibri" panose="020F0502020204030204"/>
                <a:ea typeface="+mn-ea"/>
                <a:cs typeface="Mangal" panose="02040503050203030202" pitchFamily="18" charset="0"/>
              </a:rPr>
            </a:br>
            <a:r>
              <a:rPr kumimoji="0" lang="hi-IN" sz="4400" b="0" i="0" u="none" strike="noStrike" kern="1200" cap="none" spc="0" normalizeH="0" baseline="0" noProof="0" dirty="0">
                <a:ln>
                  <a:noFill/>
                </a:ln>
                <a:solidFill>
                  <a:srgbClr val="0000CC"/>
                </a:solidFill>
                <a:effectLst/>
                <a:uLnTx/>
                <a:uFillTx/>
                <a:latin typeface="Poppins" panose="00000500000000000000" pitchFamily="2" charset="0"/>
                <a:ea typeface="+mn-ea"/>
                <a:cs typeface="Mangal" panose="02040503050203030202" pitchFamily="18" charset="0"/>
              </a:rPr>
              <a:t>पाहि कृपयैव नरसिंह! नरसिंह! ||२||</a:t>
            </a:r>
            <a:endParaRPr kumimoji="0" lang="en-GB" sz="4400" b="0" i="0" u="none" strike="noStrike" kern="1200" cap="none" spc="0" normalizeH="0" baseline="0" noProof="0" dirty="0">
              <a:ln>
                <a:noFill/>
              </a:ln>
              <a:solidFill>
                <a:srgbClr val="0000CC"/>
              </a:solidFill>
              <a:effectLst/>
              <a:uLnTx/>
              <a:uFillTx/>
              <a:latin typeface="Poppins"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srgbClr val="C0392B"/>
              </a:solidFill>
              <a:effectLst/>
              <a:uLnTx/>
              <a:uFillTx/>
              <a:latin typeface="Poppins"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3600" b="0" i="0" u="none" strike="noStrike" kern="1200" cap="none" spc="0" normalizeH="0" baseline="0" noProof="0" dirty="0">
                <a:ln>
                  <a:noFill/>
                </a:ln>
                <a:solidFill>
                  <a:srgbClr val="342D7E"/>
                </a:solidFill>
                <a:effectLst/>
                <a:uLnTx/>
                <a:uFillTx/>
                <a:latin typeface="NotoSansTamil"/>
                <a:ea typeface="+mn-ea"/>
                <a:cs typeface="Latha" panose="020B0604020202020204" pitchFamily="34" charset="0"/>
              </a:rPr>
              <a:t>பா⁴வன பராயண ப⁴வார்திஹரயா மாம்</a:t>
            </a:r>
            <a:br>
              <a:rPr kumimoji="0" lang="ta-IN" sz="3600" b="0" i="0" u="none" strike="noStrike" kern="1200" cap="none" spc="0" normalizeH="0" baseline="0" noProof="0" dirty="0">
                <a:ln>
                  <a:noFill/>
                </a:ln>
                <a:solidFill>
                  <a:prstClr val="black"/>
                </a:solidFill>
                <a:effectLst/>
                <a:uLnTx/>
                <a:uFillTx/>
                <a:latin typeface="Calibri" panose="020F0502020204030204"/>
                <a:ea typeface="+mn-ea"/>
                <a:cs typeface="Latha" panose="020B0604020202020204" pitchFamily="34" charset="0"/>
              </a:rPr>
            </a:br>
            <a:r>
              <a:rPr kumimoji="0" lang="ta-IN" sz="3600" b="0" i="0" u="none" strike="noStrike" kern="1200" cap="none" spc="0" normalizeH="0" baseline="0" noProof="0" dirty="0">
                <a:ln>
                  <a:noFill/>
                </a:ln>
                <a:solidFill>
                  <a:srgbClr val="342D7E"/>
                </a:solidFill>
                <a:effectLst/>
                <a:uLnTx/>
                <a:uFillTx/>
                <a:latin typeface="NotoSansTamil"/>
                <a:ea typeface="+mn-ea"/>
                <a:cs typeface="Latha" panose="020B0604020202020204" pitchFamily="34" charset="0"/>
              </a:rPr>
              <a:t>பாஹி க்ருபயைவ நரஸிம்ஹ நரஸிம்ஹ ॥ </a:t>
            </a:r>
            <a:endParaRPr kumimoji="0" lang="en-GB" sz="3600" b="0" i="0" u="none" strike="noStrike" kern="1200" cap="none" spc="0" normalizeH="0" baseline="0" noProof="0" dirty="0">
              <a:ln>
                <a:noFill/>
              </a:ln>
              <a:solidFill>
                <a:srgbClr val="342D7E"/>
              </a:solidFill>
              <a:effectLst/>
              <a:uLnTx/>
              <a:uFillTx/>
              <a:latin typeface="NotoSansTami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342D7E"/>
              </a:solidFill>
              <a:effectLst/>
              <a:uLnTx/>
              <a:uFillTx/>
              <a:latin typeface="NotoSansTami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bhāvana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parāyaṇa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bhavārtiharayā</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māṃ</a:t>
            </a:r>
            <a:b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b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pāhi</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kṛpayaiva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narasiṃha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narasiṃha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 </a:t>
            </a:r>
          </a:p>
        </p:txBody>
      </p:sp>
      <p:sp>
        <p:nvSpPr>
          <p:cNvPr id="5" name="Oval 4">
            <a:extLst>
              <a:ext uri="{FF2B5EF4-FFF2-40B4-BE49-F238E27FC236}">
                <a16:creationId xmlns:a16="http://schemas.microsoft.com/office/drawing/2014/main" id="{F24F5D53-1657-8B30-F1E5-421AB3441D4E}"/>
              </a:ext>
            </a:extLst>
          </p:cNvPr>
          <p:cNvSpPr/>
          <p:nvPr/>
        </p:nvSpPr>
        <p:spPr>
          <a:xfrm>
            <a:off x="3513761" y="205482"/>
            <a:ext cx="5455578" cy="976045"/>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6600"/>
                </a:solidFill>
                <a:effectLst/>
                <a:uLnTx/>
                <a:uFillTx/>
                <a:latin typeface="Rockwell" panose="02060603020205020403" pitchFamily="18" charset="0"/>
                <a:ea typeface="+mn-ea"/>
                <a:cs typeface="+mn-cs"/>
              </a:rPr>
              <a:t>PASURAM - 2</a:t>
            </a:r>
            <a:endParaRPr kumimoji="0" lang="en-IN" sz="4000" b="1" i="0" u="none" strike="noStrike" kern="1200" cap="none" spc="0" normalizeH="0" baseline="0" noProof="0" dirty="0">
              <a:ln>
                <a:noFill/>
              </a:ln>
              <a:solidFill>
                <a:srgbClr val="006600"/>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1818637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7055987-8FB8-E8DB-2AA4-0768680CFD7D}"/>
              </a:ext>
            </a:extLst>
          </p:cNvPr>
          <p:cNvSpPr/>
          <p:nvPr/>
        </p:nvSpPr>
        <p:spPr>
          <a:xfrm>
            <a:off x="348916" y="986589"/>
            <a:ext cx="11538283" cy="5690937"/>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2800" b="0" i="0" u="none" strike="noStrike" cap="none" normalizeH="0" baseline="0" dirty="0">
              <a:ln>
                <a:noFill/>
              </a:ln>
              <a:solidFill>
                <a:srgbClr val="0000CC"/>
              </a:solidFill>
              <a:effectLst/>
              <a:latin typeface="vijaya" panose="02020604020202020204" pitchFamily="18" charset="0"/>
              <a:cs typeface="Lath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2800" b="0" i="0" u="none" strike="noStrike" cap="none" normalizeH="0" baseline="0" dirty="0">
              <a:ln>
                <a:noFill/>
              </a:ln>
              <a:solidFill>
                <a:srgbClr val="0000CC"/>
              </a:solidFill>
              <a:effectLst/>
              <a:latin typeface="vijaya" panose="02020604020202020204" pitchFamily="18" charset="0"/>
              <a:cs typeface="Lath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ta-IN" altLang="en-US" sz="2800" b="0" i="0" u="none" strike="noStrike" cap="none" normalizeH="0" baseline="0" dirty="0">
                <a:ln>
                  <a:noFill/>
                </a:ln>
                <a:solidFill>
                  <a:srgbClr val="0000CC"/>
                </a:solidFill>
                <a:effectLst/>
                <a:latin typeface="vijaya" panose="02020604020202020204" pitchFamily="18" charset="0"/>
                <a:cs typeface="Latha" panose="020B0604020202020204" pitchFamily="34" charset="0"/>
              </a:rPr>
              <a:t>ஆத்யந்த ரஹிதே தேவி </a:t>
            </a:r>
            <a:endParaRPr kumimoji="0" lang="en-GB" altLang="en-US" sz="2800" b="0" i="0" u="none" strike="noStrike" cap="none" normalizeH="0" baseline="0" dirty="0">
              <a:ln>
                <a:noFill/>
              </a:ln>
              <a:solidFill>
                <a:srgbClr val="0000CC"/>
              </a:solidFill>
              <a:effectLst/>
              <a:latin typeface="vijaya" panose="02020604020202020204" pitchFamily="18" charset="0"/>
              <a:cs typeface="Lath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ta-IN" altLang="en-US" sz="2800" b="0" i="0" u="none" strike="noStrike" cap="none" normalizeH="0" baseline="0" dirty="0">
                <a:ln>
                  <a:noFill/>
                </a:ln>
                <a:solidFill>
                  <a:srgbClr val="0000CC"/>
                </a:solidFill>
                <a:effectLst/>
                <a:latin typeface="vijaya" panose="02020604020202020204" pitchFamily="18" charset="0"/>
                <a:cs typeface="Latha" panose="020B0604020202020204" pitchFamily="34" charset="0"/>
              </a:rPr>
              <a:t>ஆதிசக்தி மஹேஸ்வரி</a:t>
            </a:r>
            <a:endParaRPr kumimoji="0" lang="en-US" altLang="en-US" sz="1100" b="1" i="0" u="none" strike="noStrike" cap="none" normalizeH="0" baseline="0" dirty="0">
              <a:ln>
                <a:noFill/>
              </a:ln>
              <a:solidFill>
                <a:srgbClr val="0000CC"/>
              </a:solidFill>
              <a:effectLst/>
              <a:latin typeface="Verdana" panose="020B060403050404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ta-IN" altLang="en-US" sz="2800" b="0" i="0" u="none" strike="noStrike" cap="none" normalizeH="0" baseline="0" dirty="0">
                <a:ln>
                  <a:noFill/>
                </a:ln>
                <a:solidFill>
                  <a:srgbClr val="0000CC"/>
                </a:solidFill>
                <a:effectLst/>
                <a:latin typeface="vijaya" panose="02020604020202020204" pitchFamily="18" charset="0"/>
                <a:cs typeface="Latha" panose="020B0604020202020204" pitchFamily="34" charset="0"/>
              </a:rPr>
              <a:t>யோகஜே யோக ஸம்பூதே </a:t>
            </a:r>
            <a:endParaRPr kumimoji="0" lang="en-GB" altLang="en-US" sz="2800" b="0" i="0" u="none" strike="noStrike" cap="none" normalizeH="0" baseline="0" dirty="0">
              <a:ln>
                <a:noFill/>
              </a:ln>
              <a:solidFill>
                <a:srgbClr val="0000CC"/>
              </a:solidFill>
              <a:effectLst/>
              <a:latin typeface="vijaya" panose="02020604020202020204" pitchFamily="18" charset="0"/>
              <a:cs typeface="Lath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ta-IN" altLang="en-US" sz="2800" b="0" i="0" u="none" strike="noStrike" cap="none" normalizeH="0" baseline="0" dirty="0">
                <a:ln>
                  <a:noFill/>
                </a:ln>
                <a:solidFill>
                  <a:srgbClr val="0000CC"/>
                </a:solidFill>
                <a:effectLst/>
                <a:latin typeface="vijaya" panose="02020604020202020204" pitchFamily="18" charset="0"/>
                <a:cs typeface="Latha" panose="020B0604020202020204" pitchFamily="34" charset="0"/>
              </a:rPr>
              <a:t>மஹாலக்ஷ்மி நமோஸ்துதே </a:t>
            </a:r>
            <a:endParaRPr kumimoji="0" lang="en-US" altLang="en-US" sz="2800" b="0" i="0" u="none" strike="noStrike" cap="none" normalizeH="0" baseline="0" dirty="0">
              <a:ln>
                <a:noFill/>
              </a:ln>
              <a:solidFill>
                <a:srgbClr val="0000CC"/>
              </a:solidFill>
              <a:effectLst/>
              <a:latin typeface="vijaya" panose="02020604020202020204" pitchFamily="18" charset="0"/>
              <a:cs typeface="Lath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CC"/>
              </a:solidFill>
              <a:effectLst/>
              <a:latin typeface="vijaya" panose="02020604020202020204" pitchFamily="18" charset="0"/>
              <a:cs typeface="Latha" panose="020B0604020202020204" pitchFamily="34" charset="0"/>
            </a:endParaRPr>
          </a:p>
          <a:p>
            <a:pPr algn="ctr" defTabSz="914400" eaLnBrk="0" fontAlgn="base" hangingPunct="0">
              <a:spcBef>
                <a:spcPct val="0"/>
              </a:spcBef>
              <a:spcAft>
                <a:spcPct val="0"/>
              </a:spcAft>
            </a:pPr>
            <a:r>
              <a:rPr lang="en-IN" sz="3600" b="0" i="0" dirty="0" err="1">
                <a:solidFill>
                  <a:srgbClr val="0000CC"/>
                </a:solidFill>
                <a:effectLst/>
                <a:latin typeface="Rockwell" panose="02060603020205020403" pitchFamily="18" charset="0"/>
              </a:rPr>
              <a:t>ādyanta</a:t>
            </a:r>
            <a:r>
              <a:rPr lang="en-IN" sz="3600" b="0" i="0" dirty="0">
                <a:solidFill>
                  <a:srgbClr val="0000CC"/>
                </a:solidFill>
                <a:effectLst/>
                <a:latin typeface="Rockwell" panose="02060603020205020403" pitchFamily="18" charset="0"/>
              </a:rPr>
              <a:t> </a:t>
            </a:r>
            <a:r>
              <a:rPr lang="en-IN" sz="3600" b="0" i="0" dirty="0" err="1">
                <a:solidFill>
                  <a:srgbClr val="0000CC"/>
                </a:solidFill>
                <a:effectLst/>
                <a:latin typeface="Rockwell" panose="02060603020205020403" pitchFamily="18" charset="0"/>
              </a:rPr>
              <a:t>rahitē</a:t>
            </a:r>
            <a:r>
              <a:rPr lang="en-IN" sz="3600" b="0" i="0" dirty="0">
                <a:solidFill>
                  <a:srgbClr val="0000CC"/>
                </a:solidFill>
                <a:effectLst/>
                <a:latin typeface="Rockwell" panose="02060603020205020403" pitchFamily="18" charset="0"/>
              </a:rPr>
              <a:t> </a:t>
            </a:r>
            <a:r>
              <a:rPr lang="en-IN" sz="3600" b="0" i="0" dirty="0" err="1">
                <a:solidFill>
                  <a:srgbClr val="0000CC"/>
                </a:solidFill>
                <a:effectLst/>
                <a:latin typeface="Rockwell" panose="02060603020205020403" pitchFamily="18" charset="0"/>
              </a:rPr>
              <a:t>dēvi</a:t>
            </a:r>
            <a:r>
              <a:rPr lang="en-IN" sz="3600" b="0" i="0" dirty="0">
                <a:solidFill>
                  <a:srgbClr val="0000CC"/>
                </a:solidFill>
                <a:effectLst/>
                <a:latin typeface="Rockwell" panose="02060603020205020403" pitchFamily="18" charset="0"/>
              </a:rPr>
              <a:t> </a:t>
            </a:r>
            <a:r>
              <a:rPr lang="en-IN" sz="3600" b="0" i="0" dirty="0" err="1">
                <a:solidFill>
                  <a:srgbClr val="0000CC"/>
                </a:solidFill>
                <a:effectLst/>
                <a:latin typeface="Rockwell" panose="02060603020205020403" pitchFamily="18" charset="0"/>
              </a:rPr>
              <a:t>ādiśakti</a:t>
            </a:r>
            <a:r>
              <a:rPr lang="en-IN" sz="3600" b="0" i="0" dirty="0">
                <a:solidFill>
                  <a:srgbClr val="0000CC"/>
                </a:solidFill>
                <a:effectLst/>
                <a:latin typeface="Rockwell" panose="02060603020205020403" pitchFamily="18" charset="0"/>
              </a:rPr>
              <a:t> </a:t>
            </a:r>
            <a:r>
              <a:rPr lang="en-IN" sz="3600" b="0" i="0" dirty="0" err="1">
                <a:solidFill>
                  <a:srgbClr val="0000CC"/>
                </a:solidFill>
                <a:effectLst/>
                <a:latin typeface="Rockwell" panose="02060603020205020403" pitchFamily="18" charset="0"/>
              </a:rPr>
              <a:t>mahēśvari</a:t>
            </a:r>
            <a:r>
              <a:rPr lang="en-IN" sz="3600" b="0" i="0" dirty="0">
                <a:solidFill>
                  <a:srgbClr val="0000CC"/>
                </a:solidFill>
                <a:effectLst/>
                <a:latin typeface="Rockwell" panose="02060603020205020403" pitchFamily="18" charset="0"/>
              </a:rPr>
              <a:t> ।</a:t>
            </a:r>
            <a:br>
              <a:rPr lang="en-IN" sz="3600" dirty="0">
                <a:solidFill>
                  <a:srgbClr val="0000CC"/>
                </a:solidFill>
                <a:latin typeface="Rockwell" panose="02060603020205020403" pitchFamily="18" charset="0"/>
              </a:rPr>
            </a:br>
            <a:r>
              <a:rPr lang="en-IN" sz="3600" b="0" i="0" dirty="0" err="1">
                <a:solidFill>
                  <a:srgbClr val="0000CC"/>
                </a:solidFill>
                <a:effectLst/>
                <a:latin typeface="Rockwell" panose="02060603020205020403" pitchFamily="18" charset="0"/>
              </a:rPr>
              <a:t>yōgajñē</a:t>
            </a:r>
            <a:r>
              <a:rPr lang="en-IN" sz="3600" b="0" i="0" dirty="0">
                <a:solidFill>
                  <a:srgbClr val="0000CC"/>
                </a:solidFill>
                <a:effectLst/>
                <a:latin typeface="Rockwell" panose="02060603020205020403" pitchFamily="18" charset="0"/>
              </a:rPr>
              <a:t> </a:t>
            </a:r>
            <a:r>
              <a:rPr lang="en-IN" sz="3600" b="0" i="0" dirty="0" err="1">
                <a:solidFill>
                  <a:srgbClr val="0000CC"/>
                </a:solidFill>
                <a:effectLst/>
                <a:latin typeface="Rockwell" panose="02060603020205020403" pitchFamily="18" charset="0"/>
              </a:rPr>
              <a:t>yōga</a:t>
            </a:r>
            <a:r>
              <a:rPr lang="en-IN" sz="3600" b="0" i="0" dirty="0">
                <a:solidFill>
                  <a:srgbClr val="0000CC"/>
                </a:solidFill>
                <a:effectLst/>
                <a:latin typeface="Rockwell" panose="02060603020205020403" pitchFamily="18" charset="0"/>
              </a:rPr>
              <a:t> </a:t>
            </a:r>
            <a:r>
              <a:rPr lang="en-IN" sz="3600" b="0" i="0" dirty="0" err="1">
                <a:solidFill>
                  <a:srgbClr val="0000CC"/>
                </a:solidFill>
                <a:effectLst/>
                <a:latin typeface="Rockwell" panose="02060603020205020403" pitchFamily="18" charset="0"/>
              </a:rPr>
              <a:t>sambhūtē</a:t>
            </a:r>
            <a:r>
              <a:rPr lang="en-IN" sz="3600" b="0" i="0" dirty="0">
                <a:solidFill>
                  <a:srgbClr val="0000CC"/>
                </a:solidFill>
                <a:effectLst/>
                <a:latin typeface="Rockwell" panose="02060603020205020403" pitchFamily="18" charset="0"/>
              </a:rPr>
              <a:t> </a:t>
            </a:r>
            <a:r>
              <a:rPr lang="en-IN" sz="3600" b="0" i="0" dirty="0" err="1">
                <a:solidFill>
                  <a:srgbClr val="0000CC"/>
                </a:solidFill>
                <a:effectLst/>
                <a:latin typeface="Rockwell" panose="02060603020205020403" pitchFamily="18" charset="0"/>
              </a:rPr>
              <a:t>mahālakṣmi</a:t>
            </a:r>
            <a:r>
              <a:rPr lang="en-IN" sz="3600" b="0" i="0" dirty="0">
                <a:solidFill>
                  <a:srgbClr val="0000CC"/>
                </a:solidFill>
                <a:effectLst/>
                <a:latin typeface="Rockwell" panose="02060603020205020403" pitchFamily="18" charset="0"/>
              </a:rPr>
              <a:t> </a:t>
            </a:r>
            <a:r>
              <a:rPr lang="en-IN" sz="3600" b="0" i="0" dirty="0" err="1">
                <a:solidFill>
                  <a:srgbClr val="0000CC"/>
                </a:solidFill>
                <a:effectLst/>
                <a:latin typeface="Rockwell" panose="02060603020205020403" pitchFamily="18" charset="0"/>
              </a:rPr>
              <a:t>namō'stu</a:t>
            </a:r>
            <a:r>
              <a:rPr lang="en-IN" sz="3600" b="0" i="0" dirty="0">
                <a:solidFill>
                  <a:srgbClr val="0000CC"/>
                </a:solidFill>
                <a:effectLst/>
                <a:latin typeface="Rockwell" panose="02060603020205020403" pitchFamily="18" charset="0"/>
              </a:rPr>
              <a:t> </a:t>
            </a:r>
            <a:r>
              <a:rPr lang="en-IN" sz="3600" b="0" i="0" dirty="0" err="1">
                <a:solidFill>
                  <a:srgbClr val="0000CC"/>
                </a:solidFill>
                <a:effectLst/>
                <a:latin typeface="Rockwell" panose="02060603020205020403" pitchFamily="18" charset="0"/>
              </a:rPr>
              <a:t>tē</a:t>
            </a:r>
            <a:r>
              <a:rPr lang="en-IN" sz="3600" b="0" i="0" dirty="0">
                <a:solidFill>
                  <a:srgbClr val="0000CC"/>
                </a:solidFill>
                <a:effectLst/>
                <a:latin typeface="Rockwell" panose="02060603020205020403" pitchFamily="18" charset="0"/>
              </a:rPr>
              <a:t> ॥</a:t>
            </a:r>
          </a:p>
          <a:p>
            <a:pPr algn="ctr" defTabSz="914400" eaLnBrk="0" fontAlgn="base" hangingPunct="0">
              <a:spcBef>
                <a:spcPct val="0"/>
              </a:spcBef>
              <a:spcAft>
                <a:spcPct val="0"/>
              </a:spcAft>
            </a:pPr>
            <a:endParaRPr lang="en-IN" sz="3600" dirty="0">
              <a:solidFill>
                <a:srgbClr val="0000CC"/>
              </a:solidFill>
              <a:latin typeface="Rockwell" panose="02060603020205020403" pitchFamily="18" charset="0"/>
              <a:ea typeface="Cambria" panose="02040503050406030204" pitchFamily="18" charset="0"/>
              <a:cs typeface="Latha" panose="020B0604020202020204" pitchFamily="34" charset="0"/>
            </a:endParaRPr>
          </a:p>
          <a:p>
            <a:pPr algn="ctr" defTabSz="914400" eaLnBrk="0" fontAlgn="base" hangingPunct="0">
              <a:spcBef>
                <a:spcPct val="0"/>
              </a:spcBef>
              <a:spcAft>
                <a:spcPct val="0"/>
              </a:spcAft>
            </a:pPr>
            <a:r>
              <a:rPr lang="hi-IN" sz="3600" b="1" i="0" dirty="0">
                <a:solidFill>
                  <a:srgbClr val="0000CC"/>
                </a:solidFill>
                <a:effectLst/>
                <a:latin typeface="Mangal" panose="02040503050203030202" pitchFamily="18" charset="0"/>
              </a:rPr>
              <a:t>आद्यन्तरहिते देवि आद्यशक्तिमहेश्वरि ।</a:t>
            </a:r>
            <a:br>
              <a:rPr lang="hi-IN" sz="3600" dirty="0">
                <a:solidFill>
                  <a:srgbClr val="0000CC"/>
                </a:solidFill>
              </a:rPr>
            </a:br>
            <a:r>
              <a:rPr lang="hi-IN" sz="3600" b="1" i="0" dirty="0">
                <a:solidFill>
                  <a:srgbClr val="0000CC"/>
                </a:solidFill>
                <a:effectLst/>
                <a:latin typeface="Mangal" panose="02040503050203030202" pitchFamily="18" charset="0"/>
              </a:rPr>
              <a:t>योगजे योगसम्भूते महालक्ष्मि नमोऽस्तुते ॥५॥</a:t>
            </a:r>
            <a:endParaRPr lang="en-IN" sz="3600" dirty="0">
              <a:solidFill>
                <a:srgbClr val="0000CC"/>
              </a:solidFill>
              <a:latin typeface="Cambria" panose="02040503050406030204" pitchFamily="18" charset="0"/>
              <a:ea typeface="Cambria" panose="02040503050406030204" pitchFamily="18" charset="0"/>
              <a:cs typeface="Latha" panose="020B0604020202020204" pitchFamily="34" charset="0"/>
            </a:endParaRPr>
          </a:p>
          <a:p>
            <a:pPr algn="ctr" defTabSz="914400" eaLnBrk="0" fontAlgn="base" hangingPunct="0">
              <a:spcBef>
                <a:spcPct val="0"/>
              </a:spcBef>
              <a:spcAft>
                <a:spcPct val="0"/>
              </a:spcAft>
            </a:pPr>
            <a:endParaRPr lang="en-IN" sz="3600" dirty="0">
              <a:solidFill>
                <a:srgbClr val="0000CC"/>
              </a:solidFill>
              <a:latin typeface="Rockwell" panose="02060603020205020403" pitchFamily="18" charset="0"/>
              <a:ea typeface="Cambria" panose="02040503050406030204" pitchFamily="18" charset="0"/>
              <a:cs typeface="Lath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0000CC"/>
              </a:solidFill>
              <a:effectLst/>
              <a:latin typeface="Verdana" panose="020B060403050404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800" b="1" i="0" u="none" strike="noStrike" cap="none" normalizeH="0" baseline="0" dirty="0">
              <a:ln>
                <a:noFill/>
              </a:ln>
              <a:solidFill>
                <a:srgbClr val="0000CC"/>
              </a:solidFill>
              <a:effectLst/>
              <a:latin typeface="Verdana" panose="020B0604030504040204" pitchFamily="34" charset="0"/>
            </a:endParaRPr>
          </a:p>
        </p:txBody>
      </p:sp>
      <p:sp>
        <p:nvSpPr>
          <p:cNvPr id="10" name="Rectangle: Beveled 9">
            <a:extLst>
              <a:ext uri="{FF2B5EF4-FFF2-40B4-BE49-F238E27FC236}">
                <a16:creationId xmlns:a16="http://schemas.microsoft.com/office/drawing/2014/main" id="{3F838C81-732B-0DF9-A0B6-B3E3EEF81F66}"/>
              </a:ext>
            </a:extLst>
          </p:cNvPr>
          <p:cNvSpPr/>
          <p:nvPr/>
        </p:nvSpPr>
        <p:spPr>
          <a:xfrm>
            <a:off x="3958389" y="96251"/>
            <a:ext cx="4559969" cy="794086"/>
          </a:xfrm>
          <a:prstGeom prst="bevel">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4400" b="1" dirty="0">
                <a:solidFill>
                  <a:srgbClr val="C00000"/>
                </a:solidFill>
                <a:latin typeface="Algerian" panose="04020705040A02060702" pitchFamily="82" charset="0"/>
                <a:ea typeface="Cambria" panose="02040503050406030204" pitchFamily="18" charset="0"/>
              </a:rPr>
              <a:t>PASURAM 5</a:t>
            </a:r>
            <a:endParaRPr lang="en-IN" sz="4400" b="1" dirty="0">
              <a:solidFill>
                <a:srgbClr val="C00000"/>
              </a:solidFill>
              <a:latin typeface="Algerian" panose="04020705040A02060702" pitchFamily="82" charset="0"/>
              <a:ea typeface="Cambria" panose="02040503050406030204" pitchFamily="18" charset="0"/>
            </a:endParaRPr>
          </a:p>
        </p:txBody>
      </p:sp>
      <p:sp>
        <p:nvSpPr>
          <p:cNvPr id="5" name="Rectangle 3">
            <a:extLst>
              <a:ext uri="{FF2B5EF4-FFF2-40B4-BE49-F238E27FC236}">
                <a16:creationId xmlns:a16="http://schemas.microsoft.com/office/drawing/2014/main" id="{4E72050E-F940-4A44-E775-DD75190F95E4}"/>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1684F74C-A5E6-2821-E4DB-B84FC69D4992}"/>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EDCA3391-4B05-328E-9E3B-75F1BCDD9FBC}"/>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B34953D1-84C8-D3B7-5119-C0F0BEC7CB7A}"/>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7" name="Picture 6">
            <a:extLst>
              <a:ext uri="{FF2B5EF4-FFF2-40B4-BE49-F238E27FC236}">
                <a16:creationId xmlns:a16="http://schemas.microsoft.com/office/drawing/2014/main" id="{6950A616-33DB-C2D8-9F6C-E543E93AFCEA}"/>
              </a:ext>
            </a:extLst>
          </p:cNvPr>
          <p:cNvPicPr>
            <a:picLocks noChangeAspect="1"/>
          </p:cNvPicPr>
          <p:nvPr/>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17152" y="-7675"/>
            <a:ext cx="1322709" cy="1322709"/>
          </a:xfrm>
          <a:prstGeom prst="rect">
            <a:avLst/>
          </a:prstGeom>
        </p:spPr>
      </p:pic>
    </p:spTree>
    <p:extLst>
      <p:ext uri="{BB962C8B-B14F-4D97-AF65-F5344CB8AC3E}">
        <p14:creationId xmlns:p14="http://schemas.microsoft.com/office/powerpoint/2010/main" val="299985419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062A2-1D14-B9B7-8EC0-E4CB146FEB42}"/>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3F32494-80E0-1591-BBC0-957FAD4B72F9}"/>
              </a:ext>
            </a:extLst>
          </p:cNvPr>
          <p:cNvSpPr/>
          <p:nvPr/>
        </p:nvSpPr>
        <p:spPr>
          <a:xfrm>
            <a:off x="3585681" y="256854"/>
            <a:ext cx="4921321" cy="109933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FFFF00"/>
                </a:solidFill>
                <a:effectLst/>
                <a:uLnTx/>
                <a:uFillTx/>
                <a:latin typeface="Calibri" panose="020F0502020204030204"/>
                <a:ea typeface="+mn-ea"/>
                <a:cs typeface="+mn-cs"/>
              </a:rPr>
              <a:t>MEANING</a:t>
            </a:r>
            <a:endParaRPr kumimoji="0" lang="en-IN" sz="4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003FE5D-79AF-64C8-7380-1AC948D94F02}"/>
              </a:ext>
            </a:extLst>
          </p:cNvPr>
          <p:cNvSpPr/>
          <p:nvPr/>
        </p:nvSpPr>
        <p:spPr>
          <a:xfrm>
            <a:off x="784260" y="1643865"/>
            <a:ext cx="10623479" cy="450521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Please show me your mercy, Oh Narasimha, Oh Narasimha,</a:t>
            </a:r>
            <a:br>
              <a:rPr kumimoji="0" lang="en-GB"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br>
            <a:r>
              <a:rPr kumimoji="0" lang="en-GB"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Who is the forest fire that burns all the sins committed by sinners,</a:t>
            </a:r>
            <a:br>
              <a:rPr kumimoji="0" lang="en-GB"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br>
            <a:r>
              <a:rPr kumimoji="0" lang="en-GB"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If they bow down to your holy lotus flower-like feet,</a:t>
            </a:r>
            <a:br>
              <a:rPr kumimoji="0" lang="en-GB"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br>
            <a:r>
              <a:rPr kumimoji="0" lang="en-GB"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And who has a Garuda flag on his </a:t>
            </a:r>
            <a:r>
              <a:rPr kumimoji="0" lang="en-GB" sz="3200" b="0" i="0" u="none" strike="noStrike" kern="1200" cap="none" spc="0" normalizeH="0" baseline="0" noProof="0" dirty="0" err="1">
                <a:ln>
                  <a:noFill/>
                </a:ln>
                <a:solidFill>
                  <a:srgbClr val="0000CC"/>
                </a:solidFill>
                <a:effectLst/>
                <a:uLnTx/>
                <a:uFillTx/>
                <a:latin typeface="Rockwell" panose="02060603020205020403" pitchFamily="18" charset="0"/>
                <a:ea typeface="+mn-ea"/>
                <a:cs typeface="+mn-cs"/>
              </a:rPr>
              <a:t>chariot,who</a:t>
            </a:r>
            <a:r>
              <a:rPr kumimoji="0" lang="en-GB"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 is the cause of creation,</a:t>
            </a:r>
            <a:br>
              <a:rPr kumimoji="0" lang="en-GB"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br>
            <a:r>
              <a:rPr kumimoji="0" lang="en-GB"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And the best shelter, Please help me remove the problems of birth and death.</a:t>
            </a:r>
            <a:endParaRPr kumimoji="0" lang="en-IN"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85087154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A9182-8EF4-9A08-AEA9-98B9794ED42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C993611-2A7F-25E2-C5F5-A51CD446F51D}"/>
              </a:ext>
            </a:extLst>
          </p:cNvPr>
          <p:cNvSpPr txBox="1"/>
          <p:nvPr/>
        </p:nvSpPr>
        <p:spPr>
          <a:xfrm>
            <a:off x="195209" y="1389539"/>
            <a:ext cx="11661167" cy="513986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4400" b="0" i="0" u="none" strike="noStrike" kern="1200" cap="none" spc="0" normalizeH="0" baseline="0" noProof="0" dirty="0">
                <a:ln>
                  <a:noFill/>
                </a:ln>
                <a:solidFill>
                  <a:srgbClr val="0000CC"/>
                </a:solidFill>
                <a:effectLst/>
                <a:uLnTx/>
                <a:uFillTx/>
                <a:latin typeface="Poppins" panose="00000500000000000000" pitchFamily="2" charset="0"/>
                <a:ea typeface="+mn-ea"/>
                <a:cs typeface="Mangal" panose="02040503050203030202" pitchFamily="18" charset="0"/>
              </a:rPr>
              <a:t>तुङ्गनख- पङ्क्ति- दलितासुर- वरासृक्</a:t>
            </a:r>
            <a:br>
              <a:rPr kumimoji="0" lang="hi-IN" sz="4400" b="0" i="0" u="none" strike="noStrike" kern="1200" cap="none" spc="0" normalizeH="0" baseline="0" noProof="0" dirty="0">
                <a:ln>
                  <a:noFill/>
                </a:ln>
                <a:solidFill>
                  <a:srgbClr val="0000CC"/>
                </a:solidFill>
                <a:effectLst/>
                <a:uLnTx/>
                <a:uFillTx/>
                <a:latin typeface="Calibri" panose="020F0502020204030204"/>
                <a:ea typeface="+mn-ea"/>
                <a:cs typeface="Mangal" panose="02040503050203030202" pitchFamily="18" charset="0"/>
              </a:rPr>
            </a:br>
            <a:r>
              <a:rPr kumimoji="0" lang="hi-IN" sz="4400" b="0" i="0" u="none" strike="noStrike" kern="1200" cap="none" spc="0" normalizeH="0" baseline="0" noProof="0" dirty="0">
                <a:ln>
                  <a:noFill/>
                </a:ln>
                <a:solidFill>
                  <a:srgbClr val="0000CC"/>
                </a:solidFill>
                <a:effectLst/>
                <a:uLnTx/>
                <a:uFillTx/>
                <a:latin typeface="Poppins" panose="00000500000000000000" pitchFamily="2" charset="0"/>
                <a:ea typeface="+mn-ea"/>
                <a:cs typeface="Mangal" panose="02040503050203030202" pitchFamily="18" charset="0"/>
              </a:rPr>
              <a:t>पङ्क- नवकुङ्कुम- विपङ्किल- महोरः |</a:t>
            </a:r>
            <a:endParaRPr kumimoji="0" lang="en-GB" sz="4400" b="0" i="0" u="none" strike="noStrike" kern="1200" cap="none" spc="0" normalizeH="0" baseline="0" noProof="0" dirty="0">
              <a:ln>
                <a:noFill/>
              </a:ln>
              <a:solidFill>
                <a:srgbClr val="0000CC"/>
              </a:solidFill>
              <a:effectLst/>
              <a:uLnTx/>
              <a:uFillTx/>
              <a:latin typeface="Poppins"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srgbClr val="C0392B"/>
              </a:solidFill>
              <a:effectLst/>
              <a:uLnTx/>
              <a:uFillTx/>
              <a:latin typeface="Poppins"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3600" b="0" i="0" u="none" strike="noStrike" kern="1200" cap="none" spc="0" normalizeH="0" baseline="0" noProof="0" dirty="0">
                <a:ln>
                  <a:noFill/>
                </a:ln>
                <a:solidFill>
                  <a:srgbClr val="342D7E"/>
                </a:solidFill>
                <a:effectLst/>
                <a:uLnTx/>
                <a:uFillTx/>
                <a:latin typeface="NotoSansTamil"/>
                <a:ea typeface="+mn-ea"/>
                <a:cs typeface="Latha" panose="020B0604020202020204" pitchFamily="34" charset="0"/>
              </a:rPr>
              <a:t>துங்க³னக-²பங்க்தி-த³லிதாஸுர-வராஸ்ருக்</a:t>
            </a:r>
            <a:br>
              <a:rPr kumimoji="0" lang="ta-IN" sz="3600" b="0" i="0" u="none" strike="noStrike" kern="1200" cap="none" spc="0" normalizeH="0" baseline="0" noProof="0" dirty="0">
                <a:ln>
                  <a:noFill/>
                </a:ln>
                <a:solidFill>
                  <a:prstClr val="black"/>
                </a:solidFill>
                <a:effectLst/>
                <a:uLnTx/>
                <a:uFillTx/>
                <a:latin typeface="Calibri" panose="020F0502020204030204"/>
                <a:ea typeface="+mn-ea"/>
                <a:cs typeface="Latha" panose="020B0604020202020204" pitchFamily="34" charset="0"/>
              </a:rPr>
            </a:br>
            <a:r>
              <a:rPr kumimoji="0" lang="ta-IN" sz="3600" b="0" i="0" u="none" strike="noStrike" kern="1200" cap="none" spc="0" normalizeH="0" baseline="0" noProof="0" dirty="0">
                <a:ln>
                  <a:noFill/>
                </a:ln>
                <a:solidFill>
                  <a:srgbClr val="342D7E"/>
                </a:solidFill>
                <a:effectLst/>
                <a:uLnTx/>
                <a:uFillTx/>
                <a:latin typeface="NotoSansTamil"/>
                <a:ea typeface="+mn-ea"/>
                <a:cs typeface="Latha" panose="020B0604020202020204" pitchFamily="34" charset="0"/>
              </a:rPr>
              <a:t>பங்க-னவகுங்கும-விபங்கில-மஹோர: ।</a:t>
            </a:r>
            <a:endParaRPr kumimoji="0" lang="en-GB" sz="3600" b="0" i="0" u="none" strike="noStrike" kern="1200" cap="none" spc="0" normalizeH="0" baseline="0" noProof="0" dirty="0">
              <a:ln>
                <a:noFill/>
              </a:ln>
              <a:solidFill>
                <a:srgbClr val="342D7E"/>
              </a:solidFill>
              <a:effectLst/>
              <a:uLnTx/>
              <a:uFillTx/>
              <a:latin typeface="NotoSansTami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342D7E"/>
              </a:solidFill>
              <a:effectLst/>
              <a:uLnTx/>
              <a:uFillTx/>
              <a:latin typeface="NotoSansTami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tuṅganakha-paṅkti-dalitāsura-varāsṛk</a:t>
            </a:r>
            <a:b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b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paṅka-navakuṅkuma-vipaṅkila-mahōraḥ</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p>
        </p:txBody>
      </p:sp>
      <p:sp>
        <p:nvSpPr>
          <p:cNvPr id="5" name="Oval 4">
            <a:extLst>
              <a:ext uri="{FF2B5EF4-FFF2-40B4-BE49-F238E27FC236}">
                <a16:creationId xmlns:a16="http://schemas.microsoft.com/office/drawing/2014/main" id="{80481290-76A8-1D44-F464-DA0E9E7D933E}"/>
              </a:ext>
            </a:extLst>
          </p:cNvPr>
          <p:cNvSpPr/>
          <p:nvPr/>
        </p:nvSpPr>
        <p:spPr>
          <a:xfrm>
            <a:off x="3513761" y="205482"/>
            <a:ext cx="5455578" cy="976045"/>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6600"/>
                </a:solidFill>
                <a:effectLst/>
                <a:uLnTx/>
                <a:uFillTx/>
                <a:latin typeface="Rockwell" panose="02060603020205020403" pitchFamily="18" charset="0"/>
                <a:ea typeface="+mn-ea"/>
                <a:cs typeface="+mn-cs"/>
              </a:rPr>
              <a:t>PASURAM - 3</a:t>
            </a:r>
            <a:endParaRPr kumimoji="0" lang="en-IN" sz="4000" b="1" i="0" u="none" strike="noStrike" kern="1200" cap="none" spc="0" normalizeH="0" baseline="0" noProof="0" dirty="0">
              <a:ln>
                <a:noFill/>
              </a:ln>
              <a:solidFill>
                <a:srgbClr val="006600"/>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378699221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780EA-8B8F-FA4D-1674-21A29FEDAC4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5BCE0C4-AF1D-2DA6-8270-A67D1FB30CC4}"/>
              </a:ext>
            </a:extLst>
          </p:cNvPr>
          <p:cNvSpPr txBox="1"/>
          <p:nvPr/>
        </p:nvSpPr>
        <p:spPr>
          <a:xfrm>
            <a:off x="195209" y="1389539"/>
            <a:ext cx="11661167" cy="513986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4400" b="0" i="0" u="none" strike="noStrike" kern="1200" cap="none" spc="0" normalizeH="0" baseline="0" noProof="0" dirty="0">
                <a:ln>
                  <a:noFill/>
                </a:ln>
                <a:solidFill>
                  <a:srgbClr val="0000CC"/>
                </a:solidFill>
                <a:effectLst/>
                <a:uLnTx/>
                <a:uFillTx/>
                <a:latin typeface="Poppins" panose="00000500000000000000" pitchFamily="2" charset="0"/>
                <a:ea typeface="+mn-ea"/>
                <a:cs typeface="Mangal" panose="02040503050203030202" pitchFamily="18" charset="0"/>
              </a:rPr>
              <a:t>पण्डितनिधान- कमलालय नमस्ते</a:t>
            </a:r>
            <a:br>
              <a:rPr kumimoji="0" lang="hi-IN" sz="4400" b="0" i="0" u="none" strike="noStrike" kern="1200" cap="none" spc="0" normalizeH="0" baseline="0" noProof="0" dirty="0">
                <a:ln>
                  <a:noFill/>
                </a:ln>
                <a:solidFill>
                  <a:srgbClr val="0000CC"/>
                </a:solidFill>
                <a:effectLst/>
                <a:uLnTx/>
                <a:uFillTx/>
                <a:latin typeface="Calibri" panose="020F0502020204030204"/>
                <a:ea typeface="+mn-ea"/>
                <a:cs typeface="Mangal" panose="02040503050203030202" pitchFamily="18" charset="0"/>
              </a:rPr>
            </a:br>
            <a:r>
              <a:rPr kumimoji="0" lang="hi-IN" sz="4400" b="0" i="0" u="none" strike="noStrike" kern="1200" cap="none" spc="0" normalizeH="0" baseline="0" noProof="0" dirty="0">
                <a:ln>
                  <a:noFill/>
                </a:ln>
                <a:solidFill>
                  <a:srgbClr val="0000CC"/>
                </a:solidFill>
                <a:effectLst/>
                <a:uLnTx/>
                <a:uFillTx/>
                <a:latin typeface="Poppins" panose="00000500000000000000" pitchFamily="2" charset="0"/>
                <a:ea typeface="+mn-ea"/>
                <a:cs typeface="Mangal" panose="02040503050203030202" pitchFamily="18" charset="0"/>
              </a:rPr>
              <a:t>पङ्कजनिषण्ण! नरसिंह! नरसिंह! ||३||</a:t>
            </a:r>
            <a:endParaRPr kumimoji="0" lang="en-GB" sz="4400" b="0" i="0" u="none" strike="noStrike" kern="1200" cap="none" spc="0" normalizeH="0" baseline="0" noProof="0" dirty="0">
              <a:ln>
                <a:noFill/>
              </a:ln>
              <a:solidFill>
                <a:srgbClr val="0000CC"/>
              </a:solidFill>
              <a:effectLst/>
              <a:uLnTx/>
              <a:uFillTx/>
              <a:latin typeface="Poppins"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srgbClr val="C0392B"/>
              </a:solidFill>
              <a:effectLst/>
              <a:uLnTx/>
              <a:uFillTx/>
              <a:latin typeface="Poppins"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3600" b="0" i="0" u="none" strike="noStrike" kern="1200" cap="none" spc="0" normalizeH="0" baseline="0" noProof="0" dirty="0">
                <a:ln>
                  <a:noFill/>
                </a:ln>
                <a:solidFill>
                  <a:srgbClr val="342D7E"/>
                </a:solidFill>
                <a:effectLst/>
                <a:uLnTx/>
                <a:uFillTx/>
                <a:latin typeface="NotoSansTamil"/>
                <a:ea typeface="+mn-ea"/>
                <a:cs typeface="Latha" panose="020B0604020202020204" pitchFamily="34" charset="0"/>
              </a:rPr>
              <a:t>பண்டி³தனிதா⁴ன-கமலாலய நமஸ்தே</a:t>
            </a:r>
            <a:br>
              <a:rPr kumimoji="0" lang="ta-IN" sz="3600" b="0" i="0" u="none" strike="noStrike" kern="1200" cap="none" spc="0" normalizeH="0" baseline="0" noProof="0" dirty="0">
                <a:ln>
                  <a:noFill/>
                </a:ln>
                <a:solidFill>
                  <a:prstClr val="black"/>
                </a:solidFill>
                <a:effectLst/>
                <a:uLnTx/>
                <a:uFillTx/>
                <a:latin typeface="Calibri" panose="020F0502020204030204"/>
                <a:ea typeface="+mn-ea"/>
                <a:cs typeface="Latha" panose="020B0604020202020204" pitchFamily="34" charset="0"/>
              </a:rPr>
            </a:br>
            <a:r>
              <a:rPr kumimoji="0" lang="ta-IN" sz="3600" b="0" i="0" u="none" strike="noStrike" kern="1200" cap="none" spc="0" normalizeH="0" baseline="0" noProof="0" dirty="0">
                <a:ln>
                  <a:noFill/>
                </a:ln>
                <a:solidFill>
                  <a:srgbClr val="342D7E"/>
                </a:solidFill>
                <a:effectLst/>
                <a:uLnTx/>
                <a:uFillTx/>
                <a:latin typeface="NotoSansTamil"/>
                <a:ea typeface="+mn-ea"/>
                <a:cs typeface="Latha" panose="020B0604020202020204" pitchFamily="34" charset="0"/>
              </a:rPr>
              <a:t>பங்கஜ</a:t>
            </a:r>
            <a:r>
              <a:rPr kumimoji="0" lang="en-GB" sz="3600" b="0" i="0" u="none" strike="noStrike" kern="1200" cap="none" spc="0" normalizeH="0" baseline="0" noProof="0" dirty="0">
                <a:ln>
                  <a:noFill/>
                </a:ln>
                <a:solidFill>
                  <a:srgbClr val="342D7E"/>
                </a:solidFill>
                <a:effectLst/>
                <a:uLnTx/>
                <a:uFillTx/>
                <a:latin typeface="NotoSansTamil"/>
                <a:ea typeface="+mn-ea"/>
                <a:cs typeface="+mn-cs"/>
              </a:rPr>
              <a:t> </a:t>
            </a:r>
            <a:r>
              <a:rPr kumimoji="0" lang="ta-IN" sz="3600" b="0" i="0" u="none" strike="noStrike" kern="1200" cap="none" spc="0" normalizeH="0" baseline="0" noProof="0" dirty="0">
                <a:ln>
                  <a:noFill/>
                </a:ln>
                <a:solidFill>
                  <a:srgbClr val="342D7E"/>
                </a:solidFill>
                <a:effectLst/>
                <a:uLnTx/>
                <a:uFillTx/>
                <a:latin typeface="NotoSansTamil"/>
                <a:ea typeface="+mn-ea"/>
                <a:cs typeface="Latha" panose="020B0604020202020204" pitchFamily="34" charset="0"/>
              </a:rPr>
              <a:t>னிஷண்ண நரஸிம்ஹ நரஸிம்ஹ ॥ 3</a:t>
            </a:r>
            <a:endParaRPr kumimoji="0" lang="en-GB" sz="3600" b="0" i="0" u="none" strike="noStrike" kern="1200" cap="none" spc="0" normalizeH="0" baseline="0" noProof="0" dirty="0">
              <a:ln>
                <a:noFill/>
              </a:ln>
              <a:solidFill>
                <a:srgbClr val="342D7E"/>
              </a:solidFill>
              <a:effectLst/>
              <a:uLnTx/>
              <a:uFillTx/>
              <a:latin typeface="NotoSansTami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342D7E"/>
              </a:solidFill>
              <a:effectLst/>
              <a:uLnTx/>
              <a:uFillTx/>
              <a:latin typeface="NotoSansTami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Paṇḍita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nidhāna-kamalālaya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namastē</a:t>
            </a:r>
            <a:b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b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paṅkaja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niṣaṇṇa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narasiṃha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narasiṃha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 3</a:t>
            </a:r>
          </a:p>
        </p:txBody>
      </p:sp>
      <p:sp>
        <p:nvSpPr>
          <p:cNvPr id="5" name="Oval 4">
            <a:extLst>
              <a:ext uri="{FF2B5EF4-FFF2-40B4-BE49-F238E27FC236}">
                <a16:creationId xmlns:a16="http://schemas.microsoft.com/office/drawing/2014/main" id="{5FF9A1F2-9318-D70F-0FE6-81E020F2A6D1}"/>
              </a:ext>
            </a:extLst>
          </p:cNvPr>
          <p:cNvSpPr/>
          <p:nvPr/>
        </p:nvSpPr>
        <p:spPr>
          <a:xfrm>
            <a:off x="3513761" y="205482"/>
            <a:ext cx="5455578" cy="976045"/>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6600"/>
                </a:solidFill>
                <a:effectLst/>
                <a:uLnTx/>
                <a:uFillTx/>
                <a:latin typeface="Rockwell" panose="02060603020205020403" pitchFamily="18" charset="0"/>
                <a:ea typeface="+mn-ea"/>
                <a:cs typeface="+mn-cs"/>
              </a:rPr>
              <a:t>PASURAM - 3</a:t>
            </a:r>
            <a:endParaRPr kumimoji="0" lang="en-IN" sz="4000" b="1" i="0" u="none" strike="noStrike" kern="1200" cap="none" spc="0" normalizeH="0" baseline="0" noProof="0" dirty="0">
              <a:ln>
                <a:noFill/>
              </a:ln>
              <a:solidFill>
                <a:srgbClr val="006600"/>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323003650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76D77-9394-6E96-A5D1-074E5876874F}"/>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3E39B24-EC99-551A-C3A2-731A3EF3C5EE}"/>
              </a:ext>
            </a:extLst>
          </p:cNvPr>
          <p:cNvSpPr/>
          <p:nvPr/>
        </p:nvSpPr>
        <p:spPr>
          <a:xfrm>
            <a:off x="3585681" y="256854"/>
            <a:ext cx="4921321" cy="109933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FFFF00"/>
                </a:solidFill>
                <a:effectLst/>
                <a:uLnTx/>
                <a:uFillTx/>
                <a:latin typeface="Calibri" panose="020F0502020204030204"/>
                <a:ea typeface="+mn-ea"/>
                <a:cs typeface="+mn-cs"/>
              </a:rPr>
              <a:t>MEANING</a:t>
            </a:r>
            <a:endParaRPr kumimoji="0" lang="en-IN" sz="4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67B05C4-F582-6514-3961-9875046FEC60}"/>
              </a:ext>
            </a:extLst>
          </p:cNvPr>
          <p:cNvSpPr/>
          <p:nvPr/>
        </p:nvSpPr>
        <p:spPr>
          <a:xfrm>
            <a:off x="784260" y="1643865"/>
            <a:ext cx="10623479" cy="450521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Oh Narasimha, Oh Narasimha, who lives in a lotus,</a:t>
            </a:r>
            <a:br>
              <a:rPr kumimoji="0" lang="en-GB"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br>
            <a:r>
              <a:rPr kumimoji="0" lang="en-GB"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Your outstretched nails tore open the entrails of the asura,</a:t>
            </a:r>
            <a:br>
              <a:rPr kumimoji="0" lang="en-GB"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br>
            <a:r>
              <a:rPr kumimoji="0" lang="en-GB"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And the blood out of him fell on your chest, making,</a:t>
            </a:r>
            <a:br>
              <a:rPr kumimoji="0" lang="en-GB"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br>
            <a:r>
              <a:rPr kumimoji="0" lang="en-GB"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It appears as if Kumkum has been applied to your chest,</a:t>
            </a:r>
            <a:br>
              <a:rPr kumimoji="0" lang="en-GB"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br>
            <a:r>
              <a:rPr kumimoji="0" lang="en-GB"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My salutations to you who is the residence of learned as well as Lakshmi.</a:t>
            </a:r>
            <a:endParaRPr kumimoji="0" lang="en-IN"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15227630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BEF06-AEF6-6EE8-07BB-838FA70AD5C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CEC8C4F-6BE9-F74C-C7AB-695BB708CDCE}"/>
              </a:ext>
            </a:extLst>
          </p:cNvPr>
          <p:cNvSpPr txBox="1"/>
          <p:nvPr/>
        </p:nvSpPr>
        <p:spPr>
          <a:xfrm>
            <a:off x="195209" y="1389539"/>
            <a:ext cx="11661167" cy="513986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4000" b="0" i="0" u="none" strike="noStrike" kern="1200" cap="none" spc="0" normalizeH="0" baseline="0" noProof="0" dirty="0">
                <a:ln>
                  <a:noFill/>
                </a:ln>
                <a:solidFill>
                  <a:srgbClr val="0000CC"/>
                </a:solidFill>
                <a:effectLst/>
                <a:uLnTx/>
                <a:uFillTx/>
                <a:latin typeface="Poppins" panose="00000500000000000000" pitchFamily="2" charset="0"/>
                <a:ea typeface="+mn-ea"/>
                <a:cs typeface="Mangal" panose="02040503050203030202" pitchFamily="18" charset="0"/>
              </a:rPr>
              <a:t>मौलेषु विभूषणमिवामर वराणां</a:t>
            </a:r>
            <a:br>
              <a:rPr kumimoji="0" lang="hi-IN" sz="4000" b="0" i="0" u="none" strike="noStrike" kern="1200" cap="none" spc="0" normalizeH="0" baseline="0" noProof="0" dirty="0">
                <a:ln>
                  <a:noFill/>
                </a:ln>
                <a:solidFill>
                  <a:srgbClr val="0000CC"/>
                </a:solidFill>
                <a:effectLst/>
                <a:uLnTx/>
                <a:uFillTx/>
                <a:latin typeface="Calibri" panose="020F0502020204030204"/>
                <a:ea typeface="+mn-ea"/>
                <a:cs typeface="Mangal" panose="02040503050203030202" pitchFamily="18" charset="0"/>
              </a:rPr>
            </a:br>
            <a:r>
              <a:rPr kumimoji="0" lang="hi-IN" sz="4000" b="0" i="0" u="none" strike="noStrike" kern="1200" cap="none" spc="0" normalizeH="0" baseline="0" noProof="0" dirty="0">
                <a:ln>
                  <a:noFill/>
                </a:ln>
                <a:solidFill>
                  <a:srgbClr val="0000CC"/>
                </a:solidFill>
                <a:effectLst/>
                <a:uLnTx/>
                <a:uFillTx/>
                <a:latin typeface="Poppins" panose="00000500000000000000" pitchFamily="2" charset="0"/>
                <a:ea typeface="+mn-ea"/>
                <a:cs typeface="Mangal" panose="02040503050203030202" pitchFamily="18" charset="0"/>
              </a:rPr>
              <a:t>योगिहृदयेषु च शिरस्सु निगमानाम् |</a:t>
            </a:r>
            <a:endParaRPr kumimoji="0" lang="en-GB" sz="4000" b="0" i="0" u="none" strike="noStrike" kern="1200" cap="none" spc="0" normalizeH="0" baseline="0" noProof="0" dirty="0">
              <a:ln>
                <a:noFill/>
              </a:ln>
              <a:solidFill>
                <a:srgbClr val="0000CC"/>
              </a:solidFill>
              <a:effectLst/>
              <a:uLnTx/>
              <a:uFillTx/>
              <a:latin typeface="Poppins"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srgbClr val="C0392B"/>
              </a:solidFill>
              <a:effectLst/>
              <a:uLnTx/>
              <a:uFillTx/>
              <a:latin typeface="Poppins"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altLang="en-US" sz="3200" b="0" i="0" u="none" strike="noStrike" kern="1200" cap="none" spc="0" normalizeH="0" baseline="0" noProof="0" dirty="0">
                <a:ln>
                  <a:noFill/>
                </a:ln>
                <a:solidFill>
                  <a:srgbClr val="342D7E"/>
                </a:solidFill>
                <a:effectLst/>
                <a:uLnTx/>
                <a:uFillTx/>
                <a:latin typeface="NotoSansTamil"/>
                <a:ea typeface="+mn-ea"/>
                <a:cs typeface="Latha" panose="020B0604020202020204" pitchFamily="34" charset="0"/>
              </a:rPr>
              <a:t>மௌலே</a:t>
            </a:r>
            <a:r>
              <a:rPr kumimoji="0" lang="ta-IN" sz="3200" b="0" i="0" u="none" strike="noStrike" kern="1200" cap="none" spc="0" normalizeH="0" baseline="0" noProof="0" dirty="0">
                <a:ln>
                  <a:noFill/>
                </a:ln>
                <a:solidFill>
                  <a:srgbClr val="342D7E"/>
                </a:solidFill>
                <a:effectLst/>
                <a:uLnTx/>
                <a:uFillTx/>
                <a:latin typeface="NotoSansTamil"/>
                <a:ea typeface="+mn-ea"/>
                <a:cs typeface="Latha" panose="020B0604020202020204" pitchFamily="34" charset="0"/>
              </a:rPr>
              <a:t>ஷு விபூ⁴ஷணமிவாமர வராணாம்</a:t>
            </a:r>
            <a:br>
              <a:rPr kumimoji="0" lang="ta-IN" sz="3200" b="0" i="0" u="none" strike="noStrike" kern="1200" cap="none" spc="0" normalizeH="0" baseline="0" noProof="0" dirty="0">
                <a:ln>
                  <a:noFill/>
                </a:ln>
                <a:solidFill>
                  <a:prstClr val="black"/>
                </a:solidFill>
                <a:effectLst/>
                <a:uLnTx/>
                <a:uFillTx/>
                <a:latin typeface="Calibri" panose="020F0502020204030204"/>
                <a:ea typeface="+mn-ea"/>
                <a:cs typeface="Latha" panose="020B0604020202020204" pitchFamily="34" charset="0"/>
              </a:rPr>
            </a:br>
            <a:r>
              <a:rPr kumimoji="0" lang="ta-IN" sz="3200" b="0" i="0" u="none" strike="noStrike" kern="1200" cap="none" spc="0" normalizeH="0" baseline="0" noProof="0" dirty="0">
                <a:ln>
                  <a:noFill/>
                </a:ln>
                <a:solidFill>
                  <a:srgbClr val="342D7E"/>
                </a:solidFill>
                <a:effectLst/>
                <a:uLnTx/>
                <a:uFillTx/>
                <a:latin typeface="NotoSansTamil"/>
                <a:ea typeface="+mn-ea"/>
                <a:cs typeface="Latha" panose="020B0604020202020204" pitchFamily="34" charset="0"/>
              </a:rPr>
              <a:t>யோகி³ஹ்ருத³யேஷு ச ஶிரஸ்ஸுனிக³மானாம் ।</a:t>
            </a:r>
            <a:endParaRPr kumimoji="0" lang="en-GB" sz="3200" b="0" i="0" u="none" strike="noStrike" kern="1200" cap="none" spc="0" normalizeH="0" baseline="0" noProof="0" dirty="0">
              <a:ln>
                <a:noFill/>
              </a:ln>
              <a:solidFill>
                <a:srgbClr val="342D7E"/>
              </a:solidFill>
              <a:effectLst/>
              <a:uLnTx/>
              <a:uFillTx/>
              <a:latin typeface="NotoSansTami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mauleṣu</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vibhūṣaṇamivāmara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varāṇāṃ</a:t>
            </a:r>
            <a:b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b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yōgihṛdayēṣu</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cha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śirassunigamānām</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p>
        </p:txBody>
      </p:sp>
      <p:sp>
        <p:nvSpPr>
          <p:cNvPr id="5" name="Oval 4">
            <a:extLst>
              <a:ext uri="{FF2B5EF4-FFF2-40B4-BE49-F238E27FC236}">
                <a16:creationId xmlns:a16="http://schemas.microsoft.com/office/drawing/2014/main" id="{D7114C12-35C1-E0CC-5D9D-CD5F7E1E2E3F}"/>
              </a:ext>
            </a:extLst>
          </p:cNvPr>
          <p:cNvSpPr/>
          <p:nvPr/>
        </p:nvSpPr>
        <p:spPr>
          <a:xfrm>
            <a:off x="3513761" y="205482"/>
            <a:ext cx="5455578" cy="976045"/>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6600"/>
                </a:solidFill>
                <a:effectLst/>
                <a:uLnTx/>
                <a:uFillTx/>
                <a:latin typeface="Rockwell" panose="02060603020205020403" pitchFamily="18" charset="0"/>
                <a:ea typeface="+mn-ea"/>
                <a:cs typeface="+mn-cs"/>
              </a:rPr>
              <a:t>PASURAM - 4</a:t>
            </a:r>
            <a:endParaRPr kumimoji="0" lang="en-IN" sz="4000" b="1" i="0" u="none" strike="noStrike" kern="1200" cap="none" spc="0" normalizeH="0" baseline="0" noProof="0" dirty="0">
              <a:ln>
                <a:noFill/>
              </a:ln>
              <a:solidFill>
                <a:srgbClr val="006600"/>
              </a:solidFill>
              <a:effectLst/>
              <a:uLnTx/>
              <a:uFillTx/>
              <a:latin typeface="Rockwell" panose="02060603020205020403" pitchFamily="18" charset="0"/>
              <a:ea typeface="+mn-ea"/>
              <a:cs typeface="+mn-cs"/>
            </a:endParaRPr>
          </a:p>
        </p:txBody>
      </p:sp>
      <p:sp>
        <p:nvSpPr>
          <p:cNvPr id="3" name="Rectangle 1">
            <a:extLst>
              <a:ext uri="{FF2B5EF4-FFF2-40B4-BE49-F238E27FC236}">
                <a16:creationId xmlns:a16="http://schemas.microsoft.com/office/drawing/2014/main" id="{6E8FF12A-3500-B80B-0C57-7249B06EF449}"/>
              </a:ext>
            </a:extLst>
          </p:cNvPr>
          <p:cNvSpPr>
            <a:spLocks noChangeArrowheads="1"/>
          </p:cNvSpPr>
          <p:nvPr/>
        </p:nvSpPr>
        <p:spPr bwMode="auto">
          <a:xfrm>
            <a:off x="0" y="179864"/>
            <a:ext cx="59312" cy="9747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a-IN" altLang="en-US" sz="800" b="0" i="0" u="none" strike="noStrike" kern="1200" cap="none" spc="0" normalizeH="0" baseline="0" noProof="0" dirty="0">
                <a:ln>
                  <a:noFill/>
                </a:ln>
                <a:solidFill>
                  <a:prstClr val="black"/>
                </a:solidFill>
                <a:effectLst/>
                <a:uLnTx/>
                <a:uFillTx/>
                <a:latin typeface="Calibri" panose="020F0502020204030204"/>
                <a:ea typeface="+mn-ea"/>
                <a:cs typeface="Latha" panose="020B0604020202020204" pitchFamily="34" charset="0"/>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0153634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EAEAE-B5D1-4B92-4E13-B9171FCE819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945B36F-1D06-EA4E-F53F-DA29B54195DB}"/>
              </a:ext>
            </a:extLst>
          </p:cNvPr>
          <p:cNvSpPr txBox="1"/>
          <p:nvPr/>
        </p:nvSpPr>
        <p:spPr>
          <a:xfrm>
            <a:off x="265416" y="1523103"/>
            <a:ext cx="11661167" cy="501675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4000" b="0" i="0" u="none" strike="noStrike" kern="1200" cap="none" spc="0" normalizeH="0" baseline="0" noProof="0" dirty="0">
                <a:ln>
                  <a:noFill/>
                </a:ln>
                <a:solidFill>
                  <a:srgbClr val="0000CC"/>
                </a:solidFill>
                <a:effectLst/>
                <a:uLnTx/>
                <a:uFillTx/>
                <a:latin typeface="Poppins" panose="00000500000000000000" pitchFamily="2" charset="0"/>
                <a:ea typeface="+mn-ea"/>
                <a:cs typeface="Mangal" panose="02040503050203030202" pitchFamily="18" charset="0"/>
              </a:rPr>
              <a:t>राजदरविन्द- रुचिरं पदयुगं ते</a:t>
            </a:r>
            <a:br>
              <a:rPr kumimoji="0" lang="hi-IN" sz="4000" b="0" i="0" u="none" strike="noStrike" kern="1200" cap="none" spc="0" normalizeH="0" baseline="0" noProof="0" dirty="0">
                <a:ln>
                  <a:noFill/>
                </a:ln>
                <a:solidFill>
                  <a:srgbClr val="0000CC"/>
                </a:solidFill>
                <a:effectLst/>
                <a:uLnTx/>
                <a:uFillTx/>
                <a:latin typeface="Calibri" panose="020F0502020204030204"/>
                <a:ea typeface="+mn-ea"/>
                <a:cs typeface="Mangal" panose="02040503050203030202" pitchFamily="18" charset="0"/>
              </a:rPr>
            </a:br>
            <a:r>
              <a:rPr kumimoji="0" lang="hi-IN" sz="4000" b="0" i="0" u="none" strike="noStrike" kern="1200" cap="none" spc="0" normalizeH="0" baseline="0" noProof="0" dirty="0">
                <a:ln>
                  <a:noFill/>
                </a:ln>
                <a:solidFill>
                  <a:srgbClr val="0000CC"/>
                </a:solidFill>
                <a:effectLst/>
                <a:uLnTx/>
                <a:uFillTx/>
                <a:latin typeface="Poppins" panose="00000500000000000000" pitchFamily="2" charset="0"/>
                <a:ea typeface="+mn-ea"/>
                <a:cs typeface="Mangal" panose="02040503050203030202" pitchFamily="18" charset="0"/>
              </a:rPr>
              <a:t>देहि मम मूर्ध्नि नरसिंह! नरसिंह! ||४||</a:t>
            </a:r>
            <a:endParaRPr kumimoji="0" lang="en-GB" sz="4000" b="0" i="0" u="none" strike="noStrike" kern="1200" cap="none" spc="0" normalizeH="0" baseline="0" noProof="0" dirty="0">
              <a:ln>
                <a:noFill/>
              </a:ln>
              <a:solidFill>
                <a:srgbClr val="0000CC"/>
              </a:solidFill>
              <a:effectLst/>
              <a:uLnTx/>
              <a:uFillTx/>
              <a:latin typeface="Poppins"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srgbClr val="C0392B"/>
              </a:solidFill>
              <a:effectLst/>
              <a:uLnTx/>
              <a:uFillTx/>
              <a:latin typeface="Poppins"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3200" b="0" i="0" u="none" strike="noStrike" kern="1200" cap="none" spc="0" normalizeH="0" baseline="0" noProof="0" dirty="0">
                <a:ln>
                  <a:noFill/>
                </a:ln>
                <a:solidFill>
                  <a:srgbClr val="342D7E"/>
                </a:solidFill>
                <a:effectLst/>
                <a:uLnTx/>
                <a:uFillTx/>
                <a:latin typeface="NotoSansTamil"/>
                <a:ea typeface="+mn-ea"/>
                <a:cs typeface="Latha" panose="020B0604020202020204" pitchFamily="34" charset="0"/>
              </a:rPr>
              <a:t>ராஜத³ரவின்த-³ருசிரம் பத³யுக³ம் தே</a:t>
            </a:r>
            <a:br>
              <a:rPr kumimoji="0" lang="ta-IN" sz="3200" b="0" i="0" u="none" strike="noStrike" kern="1200" cap="none" spc="0" normalizeH="0" baseline="0" noProof="0" dirty="0">
                <a:ln>
                  <a:noFill/>
                </a:ln>
                <a:solidFill>
                  <a:prstClr val="black"/>
                </a:solidFill>
                <a:effectLst/>
                <a:uLnTx/>
                <a:uFillTx/>
                <a:latin typeface="Calibri" panose="020F0502020204030204"/>
                <a:ea typeface="+mn-ea"/>
                <a:cs typeface="Latha" panose="020B0604020202020204" pitchFamily="34" charset="0"/>
              </a:rPr>
            </a:br>
            <a:r>
              <a:rPr kumimoji="0" lang="ta-IN" sz="3200" b="0" i="0" u="none" strike="noStrike" kern="1200" cap="none" spc="0" normalizeH="0" baseline="0" noProof="0" dirty="0">
                <a:ln>
                  <a:noFill/>
                </a:ln>
                <a:solidFill>
                  <a:srgbClr val="342D7E"/>
                </a:solidFill>
                <a:effectLst/>
                <a:uLnTx/>
                <a:uFillTx/>
                <a:latin typeface="NotoSansTamil"/>
                <a:ea typeface="+mn-ea"/>
                <a:cs typeface="Latha" panose="020B0604020202020204" pitchFamily="34" charset="0"/>
              </a:rPr>
              <a:t>தே³ஹி மம மூர்த்⁴னி நரஸிம்ஹ நரஸிம்ஹ ॥ 4</a:t>
            </a:r>
            <a:endParaRPr kumimoji="0" lang="en-GB" sz="3200" b="0" i="0" u="none" strike="noStrike" kern="1200" cap="none" spc="0" normalizeH="0" baseline="0" noProof="0" dirty="0">
              <a:ln>
                <a:noFill/>
              </a:ln>
              <a:solidFill>
                <a:srgbClr val="342D7E"/>
              </a:solidFill>
              <a:effectLst/>
              <a:uLnTx/>
              <a:uFillTx/>
              <a:latin typeface="NotoSansTami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rājadaravinda-ruchiraṃ</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padayugaṃ</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tē</a:t>
            </a:r>
            <a:b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b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dēhi</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mama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mūrdhni</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narasiṃha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narasiṃha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p>
        </p:txBody>
      </p:sp>
      <p:sp>
        <p:nvSpPr>
          <p:cNvPr id="5" name="Oval 4">
            <a:extLst>
              <a:ext uri="{FF2B5EF4-FFF2-40B4-BE49-F238E27FC236}">
                <a16:creationId xmlns:a16="http://schemas.microsoft.com/office/drawing/2014/main" id="{511DBDBB-20FC-4072-F717-762272D6ECC4}"/>
              </a:ext>
            </a:extLst>
          </p:cNvPr>
          <p:cNvSpPr/>
          <p:nvPr/>
        </p:nvSpPr>
        <p:spPr>
          <a:xfrm>
            <a:off x="3513761" y="205482"/>
            <a:ext cx="5455578" cy="976045"/>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6600"/>
                </a:solidFill>
                <a:effectLst/>
                <a:uLnTx/>
                <a:uFillTx/>
                <a:latin typeface="Rockwell" panose="02060603020205020403" pitchFamily="18" charset="0"/>
                <a:ea typeface="+mn-ea"/>
                <a:cs typeface="+mn-cs"/>
              </a:rPr>
              <a:t>PASURAM - 4</a:t>
            </a:r>
            <a:endParaRPr kumimoji="0" lang="en-IN" sz="4000" b="1" i="0" u="none" strike="noStrike" kern="1200" cap="none" spc="0" normalizeH="0" baseline="0" noProof="0" dirty="0">
              <a:ln>
                <a:noFill/>
              </a:ln>
              <a:solidFill>
                <a:srgbClr val="006600"/>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315509193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2927E-F3A3-F71E-6510-F4634B5735F2}"/>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4B447DB-7EED-9515-3060-C7131918FC87}"/>
              </a:ext>
            </a:extLst>
          </p:cNvPr>
          <p:cNvSpPr/>
          <p:nvPr/>
        </p:nvSpPr>
        <p:spPr>
          <a:xfrm>
            <a:off x="3585681" y="256854"/>
            <a:ext cx="4921321" cy="109933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FFFF00"/>
                </a:solidFill>
                <a:effectLst/>
                <a:uLnTx/>
                <a:uFillTx/>
                <a:latin typeface="Calibri" panose="020F0502020204030204"/>
                <a:ea typeface="+mn-ea"/>
                <a:cs typeface="+mn-cs"/>
              </a:rPr>
              <a:t>MEANING</a:t>
            </a:r>
            <a:endParaRPr kumimoji="0" lang="en-IN" sz="4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B78042F0-4366-74E0-E6E0-EBA7BE0E2B85}"/>
              </a:ext>
            </a:extLst>
          </p:cNvPr>
          <p:cNvSpPr/>
          <p:nvPr/>
        </p:nvSpPr>
        <p:spPr>
          <a:xfrm>
            <a:off x="784260" y="1643865"/>
            <a:ext cx="10623479" cy="450521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Oh Narasimha , Oh Narasimha please keep</a:t>
            </a:r>
            <a:br>
              <a:rPr kumimoji="0" lang="en-GB" sz="36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br>
            <a:r>
              <a:rPr kumimoji="0" lang="en-GB" sz="36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Your twin lotus-like feet on my head,</a:t>
            </a:r>
            <a:br>
              <a:rPr kumimoji="0" lang="en-GB" sz="36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br>
            <a:r>
              <a:rPr kumimoji="0" lang="en-GB" sz="36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Though it is kept on the crowns of the helmets of gods,</a:t>
            </a:r>
            <a:br>
              <a:rPr kumimoji="0" lang="en-GB" sz="36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br>
            <a:r>
              <a:rPr kumimoji="0" lang="en-GB" sz="36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And also on the heart of sages and on the Veda books.</a:t>
            </a:r>
            <a:endParaRPr kumimoji="0" lang="en-IN" sz="36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5416570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A8930-CB9A-93E6-11F9-18EE3C4286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020C620-11D2-9FCE-EA52-583E7CA37A53}"/>
              </a:ext>
            </a:extLst>
          </p:cNvPr>
          <p:cNvSpPr txBox="1"/>
          <p:nvPr/>
        </p:nvSpPr>
        <p:spPr>
          <a:xfrm>
            <a:off x="265416" y="1523103"/>
            <a:ext cx="11661167" cy="495520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4000" b="0" i="0" u="none" strike="noStrike" kern="1200" cap="none" spc="0" normalizeH="0" baseline="0" noProof="0" dirty="0">
                <a:ln>
                  <a:noFill/>
                </a:ln>
                <a:solidFill>
                  <a:srgbClr val="0000CC"/>
                </a:solidFill>
                <a:effectLst/>
                <a:uLnTx/>
                <a:uFillTx/>
                <a:latin typeface="Poppins" panose="00000500000000000000" pitchFamily="2" charset="0"/>
                <a:ea typeface="+mn-ea"/>
                <a:cs typeface="Mangal" panose="02040503050203030202" pitchFamily="18" charset="0"/>
              </a:rPr>
              <a:t>वारिजविलोचन! मदन्तिम- दशायां</a:t>
            </a:r>
            <a:br>
              <a:rPr kumimoji="0" lang="hi-IN" sz="4000" b="0" i="0" u="none" strike="noStrike" kern="1200" cap="none" spc="0" normalizeH="0" baseline="0" noProof="0" dirty="0">
                <a:ln>
                  <a:noFill/>
                </a:ln>
                <a:solidFill>
                  <a:srgbClr val="0000CC"/>
                </a:solidFill>
                <a:effectLst/>
                <a:uLnTx/>
                <a:uFillTx/>
                <a:latin typeface="Calibri" panose="020F0502020204030204"/>
                <a:ea typeface="+mn-ea"/>
                <a:cs typeface="Mangal" panose="02040503050203030202" pitchFamily="18" charset="0"/>
              </a:rPr>
            </a:br>
            <a:r>
              <a:rPr kumimoji="0" lang="hi-IN" sz="4000" b="0" i="0" u="none" strike="noStrike" kern="1200" cap="none" spc="0" normalizeH="0" baseline="0" noProof="0" dirty="0">
                <a:ln>
                  <a:noFill/>
                </a:ln>
                <a:solidFill>
                  <a:srgbClr val="0000CC"/>
                </a:solidFill>
                <a:effectLst/>
                <a:uLnTx/>
                <a:uFillTx/>
                <a:latin typeface="Poppins" panose="00000500000000000000" pitchFamily="2" charset="0"/>
                <a:ea typeface="+mn-ea"/>
                <a:cs typeface="Mangal" panose="02040503050203030202" pitchFamily="18" charset="0"/>
              </a:rPr>
              <a:t>क्लेश- विवशीकृत- समस्त- करणायाम् |</a:t>
            </a:r>
            <a:endParaRPr kumimoji="0" lang="en-GB" sz="4000" b="0" i="0" u="none" strike="noStrike" kern="1200" cap="none" spc="0" normalizeH="0" baseline="0" noProof="0" dirty="0">
              <a:ln>
                <a:noFill/>
              </a:ln>
              <a:solidFill>
                <a:srgbClr val="0000CC"/>
              </a:solidFill>
              <a:effectLst/>
              <a:uLnTx/>
              <a:uFillTx/>
              <a:latin typeface="Poppins"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srgbClr val="0000CC"/>
              </a:solidFill>
              <a:effectLst/>
              <a:uLnTx/>
              <a:uFillTx/>
              <a:latin typeface="Poppins"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3600" b="0" i="0" u="none" strike="noStrike" kern="1200" cap="none" spc="0" normalizeH="0" baseline="0" noProof="0" dirty="0">
                <a:ln>
                  <a:noFill/>
                </a:ln>
                <a:solidFill>
                  <a:srgbClr val="342D7E"/>
                </a:solidFill>
                <a:effectLst/>
                <a:uLnTx/>
                <a:uFillTx/>
                <a:latin typeface="NotoSansTamil"/>
                <a:ea typeface="+mn-ea"/>
                <a:cs typeface="Latha" panose="020B0604020202020204" pitchFamily="34" charset="0"/>
              </a:rPr>
              <a:t>வாரிஜவிலோசன மத³ன்திம-த³ஶாயாம்</a:t>
            </a:r>
            <a:br>
              <a:rPr kumimoji="0" lang="ta-IN" sz="3600" b="0" i="0" u="none" strike="noStrike" kern="1200" cap="none" spc="0" normalizeH="0" baseline="0" noProof="0" dirty="0">
                <a:ln>
                  <a:noFill/>
                </a:ln>
                <a:solidFill>
                  <a:prstClr val="black"/>
                </a:solidFill>
                <a:effectLst/>
                <a:uLnTx/>
                <a:uFillTx/>
                <a:latin typeface="Calibri" panose="020F0502020204030204"/>
                <a:ea typeface="+mn-ea"/>
                <a:cs typeface="Latha" panose="020B0604020202020204" pitchFamily="34" charset="0"/>
              </a:rPr>
            </a:br>
            <a:r>
              <a:rPr kumimoji="0" lang="ta-IN" sz="3600" b="0" i="0" u="none" strike="noStrike" kern="1200" cap="none" spc="0" normalizeH="0" baseline="0" noProof="0" dirty="0">
                <a:ln>
                  <a:noFill/>
                </a:ln>
                <a:solidFill>
                  <a:srgbClr val="342D7E"/>
                </a:solidFill>
                <a:effectLst/>
                <a:uLnTx/>
                <a:uFillTx/>
                <a:latin typeface="NotoSansTamil"/>
                <a:ea typeface="+mn-ea"/>
                <a:cs typeface="Latha" panose="020B0604020202020204" pitchFamily="34" charset="0"/>
              </a:rPr>
              <a:t>க்லேஶ-விவஶீக்ருத-ஸமஸ்த-கரணாயாம் ।</a:t>
            </a:r>
            <a:endParaRPr kumimoji="0" lang="en-GB" sz="3600" b="0" i="0" u="none" strike="noStrike" kern="1200" cap="none" spc="0" normalizeH="0" baseline="0" noProof="0" dirty="0">
              <a:ln>
                <a:noFill/>
              </a:ln>
              <a:solidFill>
                <a:srgbClr val="342D7E"/>
              </a:solidFill>
              <a:effectLst/>
              <a:uLnTx/>
              <a:uFillTx/>
              <a:latin typeface="NotoSansTami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36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vārijavilōchana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madantima-daśāyāṃ</a:t>
            </a:r>
            <a:b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b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klēśa-vivaśīkṛta-samasta-karaṇāyām</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p>
        </p:txBody>
      </p:sp>
      <p:sp>
        <p:nvSpPr>
          <p:cNvPr id="5" name="Oval 4">
            <a:extLst>
              <a:ext uri="{FF2B5EF4-FFF2-40B4-BE49-F238E27FC236}">
                <a16:creationId xmlns:a16="http://schemas.microsoft.com/office/drawing/2014/main" id="{0634F36C-AE44-2B3E-CA15-5F3EBBA02DB3}"/>
              </a:ext>
            </a:extLst>
          </p:cNvPr>
          <p:cNvSpPr/>
          <p:nvPr/>
        </p:nvSpPr>
        <p:spPr>
          <a:xfrm>
            <a:off x="3513761" y="205482"/>
            <a:ext cx="5455578" cy="976045"/>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6600"/>
                </a:solidFill>
                <a:effectLst/>
                <a:uLnTx/>
                <a:uFillTx/>
                <a:latin typeface="Rockwell" panose="02060603020205020403" pitchFamily="18" charset="0"/>
                <a:ea typeface="+mn-ea"/>
                <a:cs typeface="+mn-cs"/>
              </a:rPr>
              <a:t>PASURAM - 5</a:t>
            </a:r>
            <a:endParaRPr kumimoji="0" lang="en-IN" sz="4000" b="1" i="0" u="none" strike="noStrike" kern="1200" cap="none" spc="0" normalizeH="0" baseline="0" noProof="0" dirty="0">
              <a:ln>
                <a:noFill/>
              </a:ln>
              <a:solidFill>
                <a:srgbClr val="006600"/>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217765583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C4CA7-F190-0759-7084-2F0C941F7C4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EAE75F1-F8DB-4279-1767-DE73FEF5DCBF}"/>
              </a:ext>
            </a:extLst>
          </p:cNvPr>
          <p:cNvSpPr txBox="1"/>
          <p:nvPr/>
        </p:nvSpPr>
        <p:spPr>
          <a:xfrm>
            <a:off x="265416" y="1523103"/>
            <a:ext cx="11661167" cy="495520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4000" b="0" i="0" u="none" strike="noStrike" kern="1200" cap="none" spc="0" normalizeH="0" baseline="0" noProof="0" dirty="0">
                <a:ln>
                  <a:noFill/>
                </a:ln>
                <a:solidFill>
                  <a:srgbClr val="0000CC"/>
                </a:solidFill>
                <a:effectLst/>
                <a:uLnTx/>
                <a:uFillTx/>
                <a:latin typeface="Poppins" panose="00000500000000000000" pitchFamily="2" charset="0"/>
                <a:ea typeface="+mn-ea"/>
                <a:cs typeface="Mangal" panose="02040503050203030202" pitchFamily="18" charset="0"/>
              </a:rPr>
              <a:t>एहि रमया सह शरण्य! विहगानां</a:t>
            </a:r>
            <a:br>
              <a:rPr kumimoji="0" lang="hi-IN" sz="4000" b="0" i="0" u="none" strike="noStrike" kern="1200" cap="none" spc="0" normalizeH="0" baseline="0" noProof="0" dirty="0">
                <a:ln>
                  <a:noFill/>
                </a:ln>
                <a:solidFill>
                  <a:srgbClr val="0000CC"/>
                </a:solidFill>
                <a:effectLst/>
                <a:uLnTx/>
                <a:uFillTx/>
                <a:latin typeface="Calibri" panose="020F0502020204030204"/>
                <a:ea typeface="+mn-ea"/>
                <a:cs typeface="Mangal" panose="02040503050203030202" pitchFamily="18" charset="0"/>
              </a:rPr>
            </a:br>
            <a:r>
              <a:rPr kumimoji="0" lang="hi-IN" sz="4000" b="0" i="0" u="none" strike="noStrike" kern="1200" cap="none" spc="0" normalizeH="0" baseline="0" noProof="0" dirty="0">
                <a:ln>
                  <a:noFill/>
                </a:ln>
                <a:solidFill>
                  <a:srgbClr val="0000CC"/>
                </a:solidFill>
                <a:effectLst/>
                <a:uLnTx/>
                <a:uFillTx/>
                <a:latin typeface="Poppins" panose="00000500000000000000" pitchFamily="2" charset="0"/>
                <a:ea typeface="+mn-ea"/>
                <a:cs typeface="Mangal" panose="02040503050203030202" pitchFamily="18" charset="0"/>
              </a:rPr>
              <a:t>नाथमधिरुह्य नरसिंह! नरसिंह! ||५||</a:t>
            </a:r>
            <a:endParaRPr kumimoji="0" lang="en-GB" sz="4000" b="0" i="0" u="none" strike="noStrike" kern="1200" cap="none" spc="0" normalizeH="0" baseline="0" noProof="0" dirty="0">
              <a:ln>
                <a:noFill/>
              </a:ln>
              <a:solidFill>
                <a:srgbClr val="0000CC"/>
              </a:solidFill>
              <a:effectLst/>
              <a:uLnTx/>
              <a:uFillTx/>
              <a:latin typeface="Poppins"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srgbClr val="0000CC"/>
              </a:solidFill>
              <a:effectLst/>
              <a:uLnTx/>
              <a:uFillTx/>
              <a:latin typeface="Poppins"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3600" b="0" i="0" u="none" strike="noStrike" kern="1200" cap="none" spc="0" normalizeH="0" baseline="0" noProof="0" dirty="0">
                <a:ln>
                  <a:noFill/>
                </a:ln>
                <a:solidFill>
                  <a:srgbClr val="342D7E"/>
                </a:solidFill>
                <a:effectLst/>
                <a:uLnTx/>
                <a:uFillTx/>
                <a:latin typeface="NotoSansTamil"/>
                <a:ea typeface="+mn-ea"/>
                <a:cs typeface="Latha" panose="020B0604020202020204" pitchFamily="34" charset="0"/>
              </a:rPr>
              <a:t>ஏஹி ரமயா ஸஹ ஶரண்ய விஹகா³னாம்</a:t>
            </a:r>
            <a:br>
              <a:rPr kumimoji="0" lang="ta-IN" sz="3600" b="0" i="0" u="none" strike="noStrike" kern="1200" cap="none" spc="0" normalizeH="0" baseline="0" noProof="0" dirty="0">
                <a:ln>
                  <a:noFill/>
                </a:ln>
                <a:solidFill>
                  <a:prstClr val="black"/>
                </a:solidFill>
                <a:effectLst/>
                <a:uLnTx/>
                <a:uFillTx/>
                <a:latin typeface="Calibri" panose="020F0502020204030204"/>
                <a:ea typeface="+mn-ea"/>
                <a:cs typeface="Latha" panose="020B0604020202020204" pitchFamily="34" charset="0"/>
              </a:rPr>
            </a:br>
            <a:r>
              <a:rPr kumimoji="0" lang="ta-IN" sz="3600" b="0" i="0" u="none" strike="noStrike" kern="1200" cap="none" spc="0" normalizeH="0" baseline="0" noProof="0" dirty="0">
                <a:ln>
                  <a:noFill/>
                </a:ln>
                <a:solidFill>
                  <a:srgbClr val="342D7E"/>
                </a:solidFill>
                <a:effectLst/>
                <a:uLnTx/>
                <a:uFillTx/>
                <a:latin typeface="NotoSansTamil"/>
                <a:ea typeface="+mn-ea"/>
                <a:cs typeface="Latha" panose="020B0604020202020204" pitchFamily="34" charset="0"/>
              </a:rPr>
              <a:t>நாத²மதி⁴ருஹ்ய நரஸிம்ஹ நரஸிம்ஹ ॥ </a:t>
            </a:r>
            <a:endParaRPr kumimoji="0" lang="en-GB" sz="3600" b="0" i="0" u="none" strike="noStrike" kern="1200" cap="none" spc="0" normalizeH="0" baseline="0" noProof="0" dirty="0">
              <a:ln>
                <a:noFill/>
              </a:ln>
              <a:solidFill>
                <a:srgbClr val="342D7E"/>
              </a:solidFill>
              <a:effectLst/>
              <a:uLnTx/>
              <a:uFillTx/>
              <a:latin typeface="NotoSansTami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36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ēhi</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ramayā</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saha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śaraṇya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vihagānāṃ</a:t>
            </a:r>
            <a:b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b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nāthamadhiruhya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narasiṃha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narasiṃha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 </a:t>
            </a:r>
          </a:p>
        </p:txBody>
      </p:sp>
      <p:sp>
        <p:nvSpPr>
          <p:cNvPr id="5" name="Oval 4">
            <a:extLst>
              <a:ext uri="{FF2B5EF4-FFF2-40B4-BE49-F238E27FC236}">
                <a16:creationId xmlns:a16="http://schemas.microsoft.com/office/drawing/2014/main" id="{65F234F1-7FD3-7142-4D4B-30C3565CD52A}"/>
              </a:ext>
            </a:extLst>
          </p:cNvPr>
          <p:cNvSpPr/>
          <p:nvPr/>
        </p:nvSpPr>
        <p:spPr>
          <a:xfrm>
            <a:off x="3513761" y="205482"/>
            <a:ext cx="5455578" cy="976045"/>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6600"/>
                </a:solidFill>
                <a:effectLst/>
                <a:uLnTx/>
                <a:uFillTx/>
                <a:latin typeface="Rockwell" panose="02060603020205020403" pitchFamily="18" charset="0"/>
                <a:ea typeface="+mn-ea"/>
                <a:cs typeface="+mn-cs"/>
              </a:rPr>
              <a:t>PASURAM - 5</a:t>
            </a:r>
            <a:endParaRPr kumimoji="0" lang="en-IN" sz="4000" b="1" i="0" u="none" strike="noStrike" kern="1200" cap="none" spc="0" normalizeH="0" baseline="0" noProof="0" dirty="0">
              <a:ln>
                <a:noFill/>
              </a:ln>
              <a:solidFill>
                <a:srgbClr val="006600"/>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248863291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9325E-F002-E874-7C10-0229E2D7C128}"/>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656CCE1-A46B-96D1-AE21-0476A28C2A75}"/>
              </a:ext>
            </a:extLst>
          </p:cNvPr>
          <p:cNvSpPr/>
          <p:nvPr/>
        </p:nvSpPr>
        <p:spPr>
          <a:xfrm>
            <a:off x="3585681" y="256854"/>
            <a:ext cx="4921321" cy="109933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FFFF00"/>
                </a:solidFill>
                <a:effectLst/>
                <a:uLnTx/>
                <a:uFillTx/>
                <a:latin typeface="Calibri" panose="020F0502020204030204"/>
                <a:ea typeface="+mn-ea"/>
                <a:cs typeface="+mn-cs"/>
              </a:rPr>
              <a:t>MEANING</a:t>
            </a:r>
            <a:endParaRPr kumimoji="0" lang="en-IN" sz="4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3CDF913-2469-835A-DB34-CCA4F4867D89}"/>
              </a:ext>
            </a:extLst>
          </p:cNvPr>
          <p:cNvSpPr/>
          <p:nvPr/>
        </p:nvSpPr>
        <p:spPr>
          <a:xfrm>
            <a:off x="784260" y="1643865"/>
            <a:ext cx="10623479" cy="450521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Oh Narasimha, Oh Narasimha, along with Lakshmi,</a:t>
            </a:r>
            <a:br>
              <a:rPr kumimoji="0" lang="en-GB" sz="36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br>
            <a:r>
              <a:rPr kumimoji="0" lang="en-GB" sz="36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Come riding on the Garuda, the king of birds,</a:t>
            </a:r>
            <a:br>
              <a:rPr kumimoji="0" lang="en-GB" sz="36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br>
            <a:r>
              <a:rPr kumimoji="0" lang="en-GB" sz="36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At a time when all my senses are suffering in distress,</a:t>
            </a:r>
            <a:br>
              <a:rPr kumimoji="0" lang="en-GB" sz="36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br>
            <a:r>
              <a:rPr kumimoji="0" lang="en-GB" sz="36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At the time of death, Oh lotus-eyed one,</a:t>
            </a:r>
            <a:endParaRPr kumimoji="0" lang="en-IN" sz="36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1174221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FF81DCA-51FA-7C7F-2646-F4CEF91E1CF0}"/>
              </a:ext>
            </a:extLst>
          </p:cNvPr>
          <p:cNvSpPr txBox="1">
            <a:spLocks/>
          </p:cNvSpPr>
          <p:nvPr/>
        </p:nvSpPr>
        <p:spPr>
          <a:xfrm>
            <a:off x="890338" y="68122"/>
            <a:ext cx="9671867" cy="1410722"/>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7200" b="1" dirty="0">
                <a:solidFill>
                  <a:srgbClr val="006600"/>
                </a:solidFill>
                <a:latin typeface="Futurama Title Font" panose="02000000000000000000" pitchFamily="2" charset="0"/>
              </a:rPr>
              <a:t> meaning - 5</a:t>
            </a:r>
          </a:p>
        </p:txBody>
      </p:sp>
      <p:sp>
        <p:nvSpPr>
          <p:cNvPr id="5" name="Rectangle: Rounded Corners 4">
            <a:extLst>
              <a:ext uri="{FF2B5EF4-FFF2-40B4-BE49-F238E27FC236}">
                <a16:creationId xmlns:a16="http://schemas.microsoft.com/office/drawing/2014/main" id="{B30F5D00-A4EE-567C-4791-4EB27EBA0D6C}"/>
              </a:ext>
            </a:extLst>
          </p:cNvPr>
          <p:cNvSpPr/>
          <p:nvPr/>
        </p:nvSpPr>
        <p:spPr>
          <a:xfrm>
            <a:off x="228600" y="1478844"/>
            <a:ext cx="11766884" cy="531103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2800" b="0" i="0" dirty="0">
              <a:solidFill>
                <a:srgbClr val="0000CC"/>
              </a:solidFill>
              <a:effectLst/>
              <a:latin typeface="Rockwell" panose="02060603020205020403" pitchFamily="18" charset="0"/>
            </a:endParaRPr>
          </a:p>
          <a:p>
            <a:pPr algn="ctr"/>
            <a:r>
              <a:rPr lang="en-GB" sz="2800" b="0" i="0" dirty="0">
                <a:solidFill>
                  <a:srgbClr val="0000CC"/>
                </a:solidFill>
                <a:effectLst/>
                <a:latin typeface="Rockwell" panose="02060603020205020403" pitchFamily="18" charset="0"/>
              </a:rPr>
              <a:t>5.1: (Reverential Salutations to You) O Devi Who is Without Beginning (Aadi) and Without End (Anta), and Who is the Great Goddess representing the Primordial Shakti,</a:t>
            </a:r>
          </a:p>
          <a:p>
            <a:pPr algn="ctr"/>
            <a:endParaRPr lang="en-GB" sz="2800" dirty="0">
              <a:solidFill>
                <a:srgbClr val="0000CC"/>
              </a:solidFill>
              <a:latin typeface="Rockwell" panose="02060603020205020403" pitchFamily="18" charset="0"/>
            </a:endParaRPr>
          </a:p>
          <a:p>
            <a:pPr algn="ctr"/>
            <a:endParaRPr lang="en-GB" sz="2800" dirty="0">
              <a:solidFill>
                <a:srgbClr val="0000CC"/>
              </a:solidFill>
              <a:latin typeface="Rockwell" panose="02060603020205020403" pitchFamily="18" charset="0"/>
            </a:endParaRPr>
          </a:p>
          <a:p>
            <a:pPr algn="ctr"/>
            <a:br>
              <a:rPr lang="en-GB" sz="2800" dirty="0">
                <a:solidFill>
                  <a:srgbClr val="0000CC"/>
                </a:solidFill>
                <a:latin typeface="Rockwell" panose="02060603020205020403" pitchFamily="18" charset="0"/>
              </a:rPr>
            </a:br>
            <a:r>
              <a:rPr lang="en-GB" sz="2800" b="0" i="0" dirty="0">
                <a:solidFill>
                  <a:srgbClr val="0000CC"/>
                </a:solidFill>
                <a:effectLst/>
                <a:latin typeface="Rockwell" panose="02060603020205020403" pitchFamily="18" charset="0"/>
              </a:rPr>
              <a:t>5.2: (Reverential Salutations to You) Who is Born of Yoga (out of the Great Consciousness) and Who is always United with Yoga; Reverential Salutations to You, O Devi Mahalakshmi.</a:t>
            </a:r>
            <a:endParaRPr lang="en-IN" sz="2800" dirty="0">
              <a:solidFill>
                <a:srgbClr val="0000CC"/>
              </a:solidFill>
              <a:latin typeface="Rockwell" panose="02060603020205020403" pitchFamily="18" charset="0"/>
            </a:endParaRPr>
          </a:p>
        </p:txBody>
      </p:sp>
    </p:spTree>
    <p:extLst>
      <p:ext uri="{BB962C8B-B14F-4D97-AF65-F5344CB8AC3E}">
        <p14:creationId xmlns:p14="http://schemas.microsoft.com/office/powerpoint/2010/main" val="257871446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C2EFB-4014-F320-4692-43249EEB496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312E8F9-F319-368B-466A-471F4ABD2757}"/>
              </a:ext>
            </a:extLst>
          </p:cNvPr>
          <p:cNvSpPr txBox="1"/>
          <p:nvPr/>
        </p:nvSpPr>
        <p:spPr>
          <a:xfrm>
            <a:off x="265416" y="1523103"/>
            <a:ext cx="11661167" cy="495520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4000" b="0" i="0" u="none" strike="noStrike" kern="1200" cap="none" spc="0" normalizeH="0" baseline="0" noProof="0" dirty="0">
                <a:ln>
                  <a:noFill/>
                </a:ln>
                <a:solidFill>
                  <a:srgbClr val="0000CC"/>
                </a:solidFill>
                <a:effectLst/>
                <a:uLnTx/>
                <a:uFillTx/>
                <a:latin typeface="Poppins" panose="00000500000000000000" pitchFamily="2" charset="0"/>
                <a:ea typeface="+mn-ea"/>
                <a:cs typeface="Mangal" panose="02040503050203030202" pitchFamily="18" charset="0"/>
              </a:rPr>
              <a:t>हाटक- किरीट- वरहार- वनमाला</a:t>
            </a:r>
            <a:br>
              <a:rPr kumimoji="0" lang="hi-IN" sz="4000" b="0" i="0" u="none" strike="noStrike" kern="1200" cap="none" spc="0" normalizeH="0" baseline="0" noProof="0" dirty="0">
                <a:ln>
                  <a:noFill/>
                </a:ln>
                <a:solidFill>
                  <a:srgbClr val="0000CC"/>
                </a:solidFill>
                <a:effectLst/>
                <a:uLnTx/>
                <a:uFillTx/>
                <a:latin typeface="Calibri" panose="020F0502020204030204"/>
                <a:ea typeface="+mn-ea"/>
                <a:cs typeface="Mangal" panose="02040503050203030202" pitchFamily="18" charset="0"/>
              </a:rPr>
            </a:br>
            <a:r>
              <a:rPr kumimoji="0" lang="hi-IN" sz="4000" b="0" i="0" u="none" strike="noStrike" kern="1200" cap="none" spc="0" normalizeH="0" baseline="0" noProof="0" dirty="0">
                <a:ln>
                  <a:noFill/>
                </a:ln>
                <a:solidFill>
                  <a:srgbClr val="0000CC"/>
                </a:solidFill>
                <a:effectLst/>
                <a:uLnTx/>
                <a:uFillTx/>
                <a:latin typeface="Poppins" panose="00000500000000000000" pitchFamily="2" charset="0"/>
                <a:ea typeface="+mn-ea"/>
                <a:cs typeface="Mangal" panose="02040503050203030202" pitchFamily="18" charset="0"/>
              </a:rPr>
              <a:t>धाररशना- मकरकुण्डल- मणीन्द्रैः |</a:t>
            </a:r>
            <a:endParaRPr kumimoji="0" lang="en-GB" sz="4000" b="0" i="0" u="none" strike="noStrike" kern="1200" cap="none" spc="0" normalizeH="0" baseline="0" noProof="0" dirty="0">
              <a:ln>
                <a:noFill/>
              </a:ln>
              <a:solidFill>
                <a:srgbClr val="0000CC"/>
              </a:solidFill>
              <a:effectLst/>
              <a:uLnTx/>
              <a:uFillTx/>
              <a:latin typeface="Poppins"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srgbClr val="0000CC"/>
              </a:solidFill>
              <a:effectLst/>
              <a:uLnTx/>
              <a:uFillTx/>
              <a:latin typeface="Poppins"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3600" b="0" i="0" u="none" strike="noStrike" kern="1200" cap="none" spc="0" normalizeH="0" baseline="0" noProof="0" dirty="0">
                <a:ln>
                  <a:noFill/>
                </a:ln>
                <a:solidFill>
                  <a:srgbClr val="342D7E"/>
                </a:solidFill>
                <a:effectLst/>
                <a:uLnTx/>
                <a:uFillTx/>
                <a:latin typeface="NotoSansTamil"/>
                <a:ea typeface="+mn-ea"/>
                <a:cs typeface="Latha" panose="020B0604020202020204" pitchFamily="34" charset="0"/>
              </a:rPr>
              <a:t>ஹாடக-கிரீட-வரஹார-வனமாலா</a:t>
            </a:r>
            <a:br>
              <a:rPr kumimoji="0" lang="ta-IN" sz="3600" b="0" i="0" u="none" strike="noStrike" kern="1200" cap="none" spc="0" normalizeH="0" baseline="0" noProof="0" dirty="0">
                <a:ln>
                  <a:noFill/>
                </a:ln>
                <a:solidFill>
                  <a:prstClr val="black"/>
                </a:solidFill>
                <a:effectLst/>
                <a:uLnTx/>
                <a:uFillTx/>
                <a:latin typeface="Calibri" panose="020F0502020204030204"/>
                <a:ea typeface="+mn-ea"/>
                <a:cs typeface="Latha" panose="020B0604020202020204" pitchFamily="34" charset="0"/>
              </a:rPr>
            </a:br>
            <a:r>
              <a:rPr kumimoji="0" lang="ta-IN" sz="3600" b="0" i="0" u="none" strike="noStrike" kern="1200" cap="none" spc="0" normalizeH="0" baseline="0" noProof="0" dirty="0">
                <a:ln>
                  <a:noFill/>
                </a:ln>
                <a:solidFill>
                  <a:srgbClr val="342D7E"/>
                </a:solidFill>
                <a:effectLst/>
                <a:uLnTx/>
                <a:uFillTx/>
                <a:latin typeface="NotoSansTamil"/>
                <a:ea typeface="+mn-ea"/>
                <a:cs typeface="Latha" panose="020B0604020202020204" pitchFamily="34" charset="0"/>
              </a:rPr>
              <a:t>தா⁴ரரஶனா-மகரகுண்ட³ல-மணீன்த்³ரை: ।</a:t>
            </a:r>
            <a:endParaRPr kumimoji="0" lang="en-GB" sz="3600" b="0" i="0" u="none" strike="noStrike" kern="1200" cap="none" spc="0" normalizeH="0" baseline="0" noProof="0" dirty="0">
              <a:ln>
                <a:noFill/>
              </a:ln>
              <a:solidFill>
                <a:srgbClr val="342D7E"/>
              </a:solidFill>
              <a:effectLst/>
              <a:uLnTx/>
              <a:uFillTx/>
              <a:latin typeface="NotoSansTami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36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hāṭaka-kirīṭa-varahāra-vanamālā</a:t>
            </a:r>
            <a:b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b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dhāraraśanā-makarakuṇḍala-maṇīndraiḥ</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p>
        </p:txBody>
      </p:sp>
      <p:sp>
        <p:nvSpPr>
          <p:cNvPr id="5" name="Oval 4">
            <a:extLst>
              <a:ext uri="{FF2B5EF4-FFF2-40B4-BE49-F238E27FC236}">
                <a16:creationId xmlns:a16="http://schemas.microsoft.com/office/drawing/2014/main" id="{85C9615B-C521-C7CF-7107-F15D7FCC093A}"/>
              </a:ext>
            </a:extLst>
          </p:cNvPr>
          <p:cNvSpPr/>
          <p:nvPr/>
        </p:nvSpPr>
        <p:spPr>
          <a:xfrm>
            <a:off x="3513761" y="205482"/>
            <a:ext cx="5455578" cy="976045"/>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6600"/>
                </a:solidFill>
                <a:effectLst/>
                <a:uLnTx/>
                <a:uFillTx/>
                <a:latin typeface="Rockwell" panose="02060603020205020403" pitchFamily="18" charset="0"/>
                <a:ea typeface="+mn-ea"/>
                <a:cs typeface="+mn-cs"/>
              </a:rPr>
              <a:t>PASURAM - 6</a:t>
            </a:r>
            <a:endParaRPr kumimoji="0" lang="en-IN" sz="4000" b="1" i="0" u="none" strike="noStrike" kern="1200" cap="none" spc="0" normalizeH="0" baseline="0" noProof="0" dirty="0">
              <a:ln>
                <a:noFill/>
              </a:ln>
              <a:solidFill>
                <a:srgbClr val="006600"/>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374674064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3AEB9-945B-E55E-7381-EC778FD5895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A4F74D0-8AA1-6E54-3502-3A17B215A412}"/>
              </a:ext>
            </a:extLst>
          </p:cNvPr>
          <p:cNvSpPr txBox="1"/>
          <p:nvPr/>
        </p:nvSpPr>
        <p:spPr>
          <a:xfrm>
            <a:off x="265416" y="1523103"/>
            <a:ext cx="11661167" cy="495520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4000" b="0" i="0" u="none" strike="noStrike" kern="1200" cap="none" spc="0" normalizeH="0" baseline="0" noProof="0" dirty="0">
                <a:ln>
                  <a:noFill/>
                </a:ln>
                <a:solidFill>
                  <a:srgbClr val="0000CC"/>
                </a:solidFill>
                <a:effectLst/>
                <a:uLnTx/>
                <a:uFillTx/>
                <a:latin typeface="Poppins" panose="00000500000000000000" pitchFamily="2" charset="0"/>
                <a:ea typeface="+mn-ea"/>
                <a:cs typeface="Mangal" panose="02040503050203030202" pitchFamily="18" charset="0"/>
              </a:rPr>
              <a:t>भूषितमशेष- निलयं तव वपुर्मे</a:t>
            </a:r>
            <a:br>
              <a:rPr kumimoji="0" lang="hi-IN" sz="4000" b="0" i="0" u="none" strike="noStrike" kern="1200" cap="none" spc="0" normalizeH="0" baseline="0" noProof="0" dirty="0">
                <a:ln>
                  <a:noFill/>
                </a:ln>
                <a:solidFill>
                  <a:srgbClr val="0000CC"/>
                </a:solidFill>
                <a:effectLst/>
                <a:uLnTx/>
                <a:uFillTx/>
                <a:latin typeface="Calibri" panose="020F0502020204030204"/>
                <a:ea typeface="+mn-ea"/>
                <a:cs typeface="Mangal" panose="02040503050203030202" pitchFamily="18" charset="0"/>
              </a:rPr>
            </a:br>
            <a:r>
              <a:rPr kumimoji="0" lang="hi-IN" sz="4000" b="0" i="0" u="none" strike="noStrike" kern="1200" cap="none" spc="0" normalizeH="0" baseline="0" noProof="0" dirty="0">
                <a:ln>
                  <a:noFill/>
                </a:ln>
                <a:solidFill>
                  <a:srgbClr val="0000CC"/>
                </a:solidFill>
                <a:effectLst/>
                <a:uLnTx/>
                <a:uFillTx/>
                <a:latin typeface="Poppins" panose="00000500000000000000" pitchFamily="2" charset="0"/>
                <a:ea typeface="+mn-ea"/>
                <a:cs typeface="Mangal" panose="02040503050203030202" pitchFamily="18" charset="0"/>
              </a:rPr>
              <a:t>चेतसि चकास्तु नरसिंह! नरसिंह! ||६||</a:t>
            </a:r>
            <a:endParaRPr kumimoji="0" lang="en-GB" sz="4000" b="0" i="0" u="none" strike="noStrike" kern="1200" cap="none" spc="0" normalizeH="0" baseline="0" noProof="0" dirty="0">
              <a:ln>
                <a:noFill/>
              </a:ln>
              <a:solidFill>
                <a:srgbClr val="0000CC"/>
              </a:solidFill>
              <a:effectLst/>
              <a:uLnTx/>
              <a:uFillTx/>
              <a:latin typeface="Poppins"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srgbClr val="0000CC"/>
              </a:solidFill>
              <a:effectLst/>
              <a:uLnTx/>
              <a:uFillTx/>
              <a:latin typeface="Poppins"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3600" b="0" i="0" u="none" strike="noStrike" kern="1200" cap="none" spc="0" normalizeH="0" baseline="0" noProof="0" dirty="0">
                <a:ln>
                  <a:noFill/>
                </a:ln>
                <a:solidFill>
                  <a:srgbClr val="342D7E"/>
                </a:solidFill>
                <a:effectLst/>
                <a:uLnTx/>
                <a:uFillTx/>
                <a:latin typeface="NotoSansTamil"/>
                <a:ea typeface="+mn-ea"/>
                <a:cs typeface="Latha" panose="020B0604020202020204" pitchFamily="34" charset="0"/>
              </a:rPr>
              <a:t>பூ⁴ஷிதமஶேஷ-னிலயம் தவ வபுர்மே</a:t>
            </a:r>
            <a:br>
              <a:rPr kumimoji="0" lang="ta-IN" sz="3600" b="0" i="0" u="none" strike="noStrike" kern="1200" cap="none" spc="0" normalizeH="0" baseline="0" noProof="0" dirty="0">
                <a:ln>
                  <a:noFill/>
                </a:ln>
                <a:solidFill>
                  <a:prstClr val="black"/>
                </a:solidFill>
                <a:effectLst/>
                <a:uLnTx/>
                <a:uFillTx/>
                <a:latin typeface="Calibri" panose="020F0502020204030204"/>
                <a:ea typeface="+mn-ea"/>
                <a:cs typeface="Latha" panose="020B0604020202020204" pitchFamily="34" charset="0"/>
              </a:rPr>
            </a:br>
            <a:r>
              <a:rPr kumimoji="0" lang="ta-IN" sz="3600" b="0" i="0" u="none" strike="noStrike" kern="1200" cap="none" spc="0" normalizeH="0" baseline="0" noProof="0" dirty="0">
                <a:ln>
                  <a:noFill/>
                </a:ln>
                <a:solidFill>
                  <a:srgbClr val="342D7E"/>
                </a:solidFill>
                <a:effectLst/>
                <a:uLnTx/>
                <a:uFillTx/>
                <a:latin typeface="NotoSansTamil"/>
                <a:ea typeface="+mn-ea"/>
                <a:cs typeface="Latha" panose="020B0604020202020204" pitchFamily="34" charset="0"/>
              </a:rPr>
              <a:t>சேதஸி சகாஸ்து நரஸிம்ஹ நரஸிம்ஹ ॥</a:t>
            </a:r>
            <a:endParaRPr kumimoji="0" lang="en-GB" sz="3600" b="0" i="0" u="none" strike="noStrike" kern="1200" cap="none" spc="0" normalizeH="0" baseline="0" noProof="0" dirty="0">
              <a:ln>
                <a:noFill/>
              </a:ln>
              <a:solidFill>
                <a:srgbClr val="342D7E"/>
              </a:solidFill>
              <a:effectLst/>
              <a:uLnTx/>
              <a:uFillTx/>
              <a:latin typeface="NotoSansTami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342D7E"/>
              </a:solidFill>
              <a:effectLst/>
              <a:uLnTx/>
              <a:uFillTx/>
              <a:latin typeface="NotoSansTami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bhūṣitamaśēṣa-nilayaṃ</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tava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vapurmē</a:t>
            </a:r>
            <a:b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b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chētasi</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chakāstu</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narasiṃha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narasiṃha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 </a:t>
            </a:r>
            <a:endParaRPr kumimoji="0" lang="en-IN" sz="5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endParaRPr>
          </a:p>
        </p:txBody>
      </p:sp>
      <p:sp>
        <p:nvSpPr>
          <p:cNvPr id="5" name="Oval 4">
            <a:extLst>
              <a:ext uri="{FF2B5EF4-FFF2-40B4-BE49-F238E27FC236}">
                <a16:creationId xmlns:a16="http://schemas.microsoft.com/office/drawing/2014/main" id="{E44CEDCB-BEEF-6A18-6A9D-BD156B99BAD5}"/>
              </a:ext>
            </a:extLst>
          </p:cNvPr>
          <p:cNvSpPr/>
          <p:nvPr/>
        </p:nvSpPr>
        <p:spPr>
          <a:xfrm>
            <a:off x="3513761" y="205482"/>
            <a:ext cx="5455578" cy="976045"/>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6600"/>
                </a:solidFill>
                <a:effectLst/>
                <a:uLnTx/>
                <a:uFillTx/>
                <a:latin typeface="Rockwell" panose="02060603020205020403" pitchFamily="18" charset="0"/>
                <a:ea typeface="+mn-ea"/>
                <a:cs typeface="+mn-cs"/>
              </a:rPr>
              <a:t>PASURAM - 6</a:t>
            </a:r>
            <a:endParaRPr kumimoji="0" lang="en-IN" sz="4000" b="1" i="0" u="none" strike="noStrike" kern="1200" cap="none" spc="0" normalizeH="0" baseline="0" noProof="0" dirty="0">
              <a:ln>
                <a:noFill/>
              </a:ln>
              <a:solidFill>
                <a:srgbClr val="006600"/>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376447115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03884-3A07-B778-8814-DC97A8FCEC5D}"/>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D468F52-16D4-50A6-8B17-48137813B467}"/>
              </a:ext>
            </a:extLst>
          </p:cNvPr>
          <p:cNvSpPr/>
          <p:nvPr/>
        </p:nvSpPr>
        <p:spPr>
          <a:xfrm>
            <a:off x="3585681" y="256854"/>
            <a:ext cx="4921321" cy="109933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FFFF00"/>
                </a:solidFill>
                <a:effectLst/>
                <a:uLnTx/>
                <a:uFillTx/>
                <a:latin typeface="Calibri" panose="020F0502020204030204"/>
                <a:ea typeface="+mn-ea"/>
                <a:cs typeface="+mn-cs"/>
              </a:rPr>
              <a:t>MEANING</a:t>
            </a:r>
            <a:endParaRPr kumimoji="0" lang="en-IN" sz="4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5A7A945-BC72-1099-DFD9-877EAF9550EE}"/>
              </a:ext>
            </a:extLst>
          </p:cNvPr>
          <p:cNvSpPr/>
          <p:nvPr/>
        </p:nvSpPr>
        <p:spPr>
          <a:xfrm>
            <a:off x="784260" y="1643865"/>
            <a:ext cx="10623479" cy="450521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Oh Narasimha, Oh Narasimha, Your divine body,</a:t>
            </a:r>
            <a:br>
              <a:rPr kumimoji="0" lang="en-GB" sz="36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br>
            <a:r>
              <a:rPr kumimoji="0" lang="en-GB" sz="36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Wearing a pretty blessed crown, forest garland,</a:t>
            </a:r>
            <a:br>
              <a:rPr kumimoji="0" lang="en-GB" sz="36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br>
            <a:r>
              <a:rPr kumimoji="0" lang="en-GB" sz="36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And fish like gem studded ear studs shining like stars,</a:t>
            </a:r>
            <a:br>
              <a:rPr kumimoji="0" lang="en-GB" sz="36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br>
            <a:r>
              <a:rPr kumimoji="0" lang="en-GB" sz="36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Lives in the unapproachable residence of yours.</a:t>
            </a:r>
            <a:endParaRPr kumimoji="0" lang="en-IN" sz="36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66815284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74C57-64B8-0E5C-C54D-F26B36710F6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57A234-54D9-EDA2-418E-EEDB596DC68D}"/>
              </a:ext>
            </a:extLst>
          </p:cNvPr>
          <p:cNvSpPr txBox="1"/>
          <p:nvPr/>
        </p:nvSpPr>
        <p:spPr>
          <a:xfrm>
            <a:off x="265416" y="1523103"/>
            <a:ext cx="11661167" cy="495520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4000" b="0" i="0" u="none" strike="noStrike" kern="1200" cap="none" spc="0" normalizeH="0" baseline="0" noProof="0" dirty="0">
                <a:ln>
                  <a:noFill/>
                </a:ln>
                <a:solidFill>
                  <a:srgbClr val="0000CC"/>
                </a:solidFill>
                <a:effectLst/>
                <a:uLnTx/>
                <a:uFillTx/>
                <a:latin typeface="Poppins" panose="00000500000000000000" pitchFamily="2" charset="0"/>
                <a:ea typeface="+mn-ea"/>
                <a:cs typeface="Mangal" panose="02040503050203030202" pitchFamily="18" charset="0"/>
              </a:rPr>
              <a:t>इन्दु रवि पावक विलोचन! रमायाः</a:t>
            </a:r>
            <a:br>
              <a:rPr kumimoji="0" lang="hi-IN" sz="4000" b="0" i="0" u="none" strike="noStrike" kern="1200" cap="none" spc="0" normalizeH="0" baseline="0" noProof="0" dirty="0">
                <a:ln>
                  <a:noFill/>
                </a:ln>
                <a:solidFill>
                  <a:srgbClr val="0000CC"/>
                </a:solidFill>
                <a:effectLst/>
                <a:uLnTx/>
                <a:uFillTx/>
                <a:latin typeface="Calibri" panose="020F0502020204030204"/>
                <a:ea typeface="+mn-ea"/>
                <a:cs typeface="Mangal" panose="02040503050203030202" pitchFamily="18" charset="0"/>
              </a:rPr>
            </a:br>
            <a:r>
              <a:rPr kumimoji="0" lang="hi-IN" sz="4000" b="0" i="0" u="none" strike="noStrike" kern="1200" cap="none" spc="0" normalizeH="0" baseline="0" noProof="0" dirty="0">
                <a:ln>
                  <a:noFill/>
                </a:ln>
                <a:solidFill>
                  <a:srgbClr val="0000CC"/>
                </a:solidFill>
                <a:effectLst/>
                <a:uLnTx/>
                <a:uFillTx/>
                <a:latin typeface="Poppins" panose="00000500000000000000" pitchFamily="2" charset="0"/>
                <a:ea typeface="+mn-ea"/>
                <a:cs typeface="Mangal" panose="02040503050203030202" pitchFamily="18" charset="0"/>
              </a:rPr>
              <a:t>मन्दिर! महाभुज! – लसद्वर- रथाङ्ग! </a:t>
            </a:r>
            <a:endParaRPr kumimoji="0" lang="en-GB" sz="4000" b="0" i="0" u="none" strike="noStrike" kern="1200" cap="none" spc="0" normalizeH="0" baseline="0" noProof="0" dirty="0">
              <a:ln>
                <a:noFill/>
              </a:ln>
              <a:solidFill>
                <a:srgbClr val="0000CC"/>
              </a:solidFill>
              <a:effectLst/>
              <a:uLnTx/>
              <a:uFillTx/>
              <a:latin typeface="Poppins"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srgbClr val="0000CC"/>
              </a:solidFill>
              <a:effectLst/>
              <a:uLnTx/>
              <a:uFillTx/>
              <a:latin typeface="Poppins"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3600" b="0" i="0" u="none" strike="noStrike" kern="1200" cap="none" spc="0" normalizeH="0" baseline="0" noProof="0" dirty="0">
                <a:ln>
                  <a:noFill/>
                </a:ln>
                <a:solidFill>
                  <a:srgbClr val="342D7E"/>
                </a:solidFill>
                <a:effectLst/>
                <a:uLnTx/>
                <a:uFillTx/>
                <a:latin typeface="NotoSansTamil"/>
                <a:ea typeface="+mn-ea"/>
                <a:cs typeface="Latha" panose="020B0604020202020204" pitchFamily="34" charset="0"/>
              </a:rPr>
              <a:t>இன்து³ ரவி பாவக விலோசன ரமாயா:</a:t>
            </a:r>
            <a:br>
              <a:rPr kumimoji="0" lang="ta-IN" sz="3600" b="0" i="0" u="none" strike="noStrike" kern="1200" cap="none" spc="0" normalizeH="0" baseline="0" noProof="0" dirty="0">
                <a:ln>
                  <a:noFill/>
                </a:ln>
                <a:solidFill>
                  <a:prstClr val="black"/>
                </a:solidFill>
                <a:effectLst/>
                <a:uLnTx/>
                <a:uFillTx/>
                <a:latin typeface="Calibri" panose="020F0502020204030204"/>
                <a:ea typeface="+mn-ea"/>
                <a:cs typeface="Latha" panose="020B0604020202020204" pitchFamily="34" charset="0"/>
              </a:rPr>
            </a:br>
            <a:r>
              <a:rPr kumimoji="0" lang="ta-IN" sz="3600" b="0" i="0" u="none" strike="noStrike" kern="1200" cap="none" spc="0" normalizeH="0" baseline="0" noProof="0" dirty="0">
                <a:ln>
                  <a:noFill/>
                </a:ln>
                <a:solidFill>
                  <a:srgbClr val="342D7E"/>
                </a:solidFill>
                <a:effectLst/>
                <a:uLnTx/>
                <a:uFillTx/>
                <a:latin typeface="NotoSansTamil"/>
                <a:ea typeface="+mn-ea"/>
                <a:cs typeface="Latha" panose="020B0604020202020204" pitchFamily="34" charset="0"/>
              </a:rPr>
              <a:t>மன்தி³ர மஹாபு⁴ஜ-லஸத்³வர-ரதா²ங்க।³</a:t>
            </a:r>
            <a:endParaRPr kumimoji="0" lang="en-GB" sz="3600" b="0" i="0" u="none" strike="noStrike" kern="1200" cap="none" spc="0" normalizeH="0" baseline="0" noProof="0" dirty="0">
              <a:ln>
                <a:noFill/>
              </a:ln>
              <a:solidFill>
                <a:srgbClr val="342D7E"/>
              </a:solidFill>
              <a:effectLst/>
              <a:uLnTx/>
              <a:uFillTx/>
              <a:latin typeface="NotoSansTami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342D7E"/>
              </a:solidFill>
              <a:effectLst/>
              <a:uLnTx/>
              <a:uFillTx/>
              <a:latin typeface="NotoSansTami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indu</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ravi</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pāvaka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vilōchana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ramāyāḥ</a:t>
            </a:r>
            <a:b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b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mandira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mahābhuja-lasadvara-rathāṅga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a:t>
            </a:r>
            <a:endParaRPr kumimoji="0" lang="en-IN" sz="5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endParaRPr>
          </a:p>
        </p:txBody>
      </p:sp>
      <p:sp>
        <p:nvSpPr>
          <p:cNvPr id="5" name="Oval 4">
            <a:extLst>
              <a:ext uri="{FF2B5EF4-FFF2-40B4-BE49-F238E27FC236}">
                <a16:creationId xmlns:a16="http://schemas.microsoft.com/office/drawing/2014/main" id="{EC22B540-6B69-C7D7-26AF-5D22FB725E86}"/>
              </a:ext>
            </a:extLst>
          </p:cNvPr>
          <p:cNvSpPr/>
          <p:nvPr/>
        </p:nvSpPr>
        <p:spPr>
          <a:xfrm>
            <a:off x="3513761" y="205482"/>
            <a:ext cx="5455578" cy="976045"/>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6600"/>
                </a:solidFill>
                <a:effectLst/>
                <a:uLnTx/>
                <a:uFillTx/>
                <a:latin typeface="Rockwell" panose="02060603020205020403" pitchFamily="18" charset="0"/>
                <a:ea typeface="+mn-ea"/>
                <a:cs typeface="+mn-cs"/>
              </a:rPr>
              <a:t>PASURAM - 7</a:t>
            </a:r>
            <a:endParaRPr kumimoji="0" lang="en-IN" sz="4000" b="1" i="0" u="none" strike="noStrike" kern="1200" cap="none" spc="0" normalizeH="0" baseline="0" noProof="0" dirty="0">
              <a:ln>
                <a:noFill/>
              </a:ln>
              <a:solidFill>
                <a:srgbClr val="006600"/>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274076144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A4AE3-F2DE-BABF-7AE5-0BAD7BA6C26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605CFF7-EE96-8C3C-AB1E-FABE0A295470}"/>
              </a:ext>
            </a:extLst>
          </p:cNvPr>
          <p:cNvSpPr txBox="1"/>
          <p:nvPr/>
        </p:nvSpPr>
        <p:spPr>
          <a:xfrm>
            <a:off x="265416" y="1523103"/>
            <a:ext cx="11661167" cy="495520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4000" b="0" i="0" u="none" strike="noStrike" kern="1200" cap="none" spc="0" normalizeH="0" baseline="0" noProof="0" dirty="0">
                <a:ln>
                  <a:noFill/>
                </a:ln>
                <a:solidFill>
                  <a:srgbClr val="0000CC"/>
                </a:solidFill>
                <a:effectLst/>
                <a:uLnTx/>
                <a:uFillTx/>
                <a:latin typeface="Poppins" panose="00000500000000000000" pitchFamily="2" charset="0"/>
                <a:ea typeface="+mn-ea"/>
                <a:cs typeface="Mangal" panose="02040503050203030202" pitchFamily="18" charset="0"/>
              </a:rPr>
              <a:t>सुन्दर! चिराय रमतां त्वयि मनो मे</a:t>
            </a:r>
            <a:br>
              <a:rPr kumimoji="0" lang="hi-IN" sz="4000" b="0" i="0" u="none" strike="noStrike" kern="1200" cap="none" spc="0" normalizeH="0" baseline="0" noProof="0" dirty="0">
                <a:ln>
                  <a:noFill/>
                </a:ln>
                <a:solidFill>
                  <a:srgbClr val="0000CC"/>
                </a:solidFill>
                <a:effectLst/>
                <a:uLnTx/>
                <a:uFillTx/>
                <a:latin typeface="Calibri" panose="020F0502020204030204"/>
                <a:ea typeface="+mn-ea"/>
                <a:cs typeface="Mangal" panose="02040503050203030202" pitchFamily="18" charset="0"/>
              </a:rPr>
            </a:br>
            <a:r>
              <a:rPr kumimoji="0" lang="hi-IN" sz="4000" b="0" i="0" u="none" strike="noStrike" kern="1200" cap="none" spc="0" normalizeH="0" baseline="0" noProof="0" dirty="0">
                <a:ln>
                  <a:noFill/>
                </a:ln>
                <a:solidFill>
                  <a:srgbClr val="0000CC"/>
                </a:solidFill>
                <a:effectLst/>
                <a:uLnTx/>
                <a:uFillTx/>
                <a:latin typeface="Poppins" panose="00000500000000000000" pitchFamily="2" charset="0"/>
                <a:ea typeface="+mn-ea"/>
                <a:cs typeface="Mangal" panose="02040503050203030202" pitchFamily="18" charset="0"/>
              </a:rPr>
              <a:t>नन्दित सुरेश! नरसिंह! नरसिंह! ||७||</a:t>
            </a:r>
            <a:endParaRPr kumimoji="0" lang="en-GB" sz="4000" b="0" i="0" u="none" strike="noStrike" kern="1200" cap="none" spc="0" normalizeH="0" baseline="0" noProof="0" dirty="0">
              <a:ln>
                <a:noFill/>
              </a:ln>
              <a:solidFill>
                <a:srgbClr val="0000CC"/>
              </a:solidFill>
              <a:effectLst/>
              <a:uLnTx/>
              <a:uFillTx/>
              <a:latin typeface="Poppins"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srgbClr val="0000CC"/>
              </a:solidFill>
              <a:effectLst/>
              <a:uLnTx/>
              <a:uFillTx/>
              <a:latin typeface="Poppins"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3600" b="0" i="0" u="none" strike="noStrike" kern="1200" cap="none" spc="0" normalizeH="0" baseline="0" noProof="0" dirty="0">
                <a:ln>
                  <a:noFill/>
                </a:ln>
                <a:solidFill>
                  <a:srgbClr val="342D7E"/>
                </a:solidFill>
                <a:effectLst/>
                <a:uLnTx/>
                <a:uFillTx/>
                <a:latin typeface="NotoSansTamil"/>
                <a:ea typeface="+mn-ea"/>
                <a:cs typeface="Latha" panose="020B0604020202020204" pitchFamily="34" charset="0"/>
              </a:rPr>
              <a:t>ஸுன்த³ர சிராய ரமதாம் த்வயி மனோ மே</a:t>
            </a:r>
            <a:br>
              <a:rPr kumimoji="0" lang="ta-IN" sz="3600" b="0" i="0" u="none" strike="noStrike" kern="1200" cap="none" spc="0" normalizeH="0" baseline="0" noProof="0" dirty="0">
                <a:ln>
                  <a:noFill/>
                </a:ln>
                <a:solidFill>
                  <a:prstClr val="black"/>
                </a:solidFill>
                <a:effectLst/>
                <a:uLnTx/>
                <a:uFillTx/>
                <a:latin typeface="Calibri" panose="020F0502020204030204"/>
                <a:ea typeface="+mn-ea"/>
                <a:cs typeface="Latha" panose="020B0604020202020204" pitchFamily="34" charset="0"/>
              </a:rPr>
            </a:br>
            <a:r>
              <a:rPr kumimoji="0" lang="ta-IN" sz="3600" b="0" i="0" u="none" strike="noStrike" kern="1200" cap="none" spc="0" normalizeH="0" baseline="0" noProof="0" dirty="0">
                <a:ln>
                  <a:noFill/>
                </a:ln>
                <a:solidFill>
                  <a:srgbClr val="342D7E"/>
                </a:solidFill>
                <a:effectLst/>
                <a:uLnTx/>
                <a:uFillTx/>
                <a:latin typeface="NotoSansTamil"/>
                <a:ea typeface="+mn-ea"/>
                <a:cs typeface="Latha" panose="020B0604020202020204" pitchFamily="34" charset="0"/>
              </a:rPr>
              <a:t>நன்தி³த ஸுரேஶ நரஸிம்ஹ நரஸிம்ஹ ॥ </a:t>
            </a:r>
            <a:endParaRPr kumimoji="0" lang="en-GB" sz="3600" b="0" i="0" u="none" strike="noStrike" kern="1200" cap="none" spc="0" normalizeH="0" baseline="0" noProof="0" dirty="0">
              <a:ln>
                <a:noFill/>
              </a:ln>
              <a:solidFill>
                <a:srgbClr val="342D7E"/>
              </a:solidFill>
              <a:effectLst/>
              <a:uLnTx/>
              <a:uFillTx/>
              <a:latin typeface="NotoSansTami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342D7E"/>
              </a:solidFill>
              <a:effectLst/>
              <a:uLnTx/>
              <a:uFillTx/>
              <a:latin typeface="NotoSansTami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sundara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chirāya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ramatāṃ</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tvayi</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manō</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mē</a:t>
            </a:r>
            <a:b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b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nandita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surēśa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narasiṃha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narasiṃha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 </a:t>
            </a:r>
            <a:endParaRPr kumimoji="0" lang="en-IN" sz="5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endParaRPr>
          </a:p>
        </p:txBody>
      </p:sp>
      <p:sp>
        <p:nvSpPr>
          <p:cNvPr id="5" name="Oval 4">
            <a:extLst>
              <a:ext uri="{FF2B5EF4-FFF2-40B4-BE49-F238E27FC236}">
                <a16:creationId xmlns:a16="http://schemas.microsoft.com/office/drawing/2014/main" id="{FF1F8309-D151-E8D9-FA75-72810B38D237}"/>
              </a:ext>
            </a:extLst>
          </p:cNvPr>
          <p:cNvSpPr/>
          <p:nvPr/>
        </p:nvSpPr>
        <p:spPr>
          <a:xfrm>
            <a:off x="3513761" y="205482"/>
            <a:ext cx="5455578" cy="976045"/>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6600"/>
                </a:solidFill>
                <a:effectLst/>
                <a:uLnTx/>
                <a:uFillTx/>
                <a:latin typeface="Rockwell" panose="02060603020205020403" pitchFamily="18" charset="0"/>
                <a:ea typeface="+mn-ea"/>
                <a:cs typeface="+mn-cs"/>
              </a:rPr>
              <a:t>PASURAM - 7</a:t>
            </a:r>
            <a:endParaRPr kumimoji="0" lang="en-IN" sz="4000" b="1" i="0" u="none" strike="noStrike" kern="1200" cap="none" spc="0" normalizeH="0" baseline="0" noProof="0" dirty="0">
              <a:ln>
                <a:noFill/>
              </a:ln>
              <a:solidFill>
                <a:srgbClr val="006600"/>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335806039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ACC3D-F37A-4C32-01B8-62ABDB0A3281}"/>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3BB6FE2-0AE8-E9A3-2B9D-84D055C378AE}"/>
              </a:ext>
            </a:extLst>
          </p:cNvPr>
          <p:cNvSpPr/>
          <p:nvPr/>
        </p:nvSpPr>
        <p:spPr>
          <a:xfrm>
            <a:off x="3585681" y="256854"/>
            <a:ext cx="4921321" cy="109933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FFFF00"/>
                </a:solidFill>
                <a:effectLst/>
                <a:uLnTx/>
                <a:uFillTx/>
                <a:latin typeface="Calibri" panose="020F0502020204030204"/>
                <a:ea typeface="+mn-ea"/>
                <a:cs typeface="+mn-cs"/>
              </a:rPr>
              <a:t>MEANING</a:t>
            </a:r>
            <a:endParaRPr kumimoji="0" lang="en-IN" sz="4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A678773-7543-17A8-6643-27CF05CD374C}"/>
              </a:ext>
            </a:extLst>
          </p:cNvPr>
          <p:cNvSpPr/>
          <p:nvPr/>
        </p:nvSpPr>
        <p:spPr>
          <a:xfrm>
            <a:off x="784260" y="1643865"/>
            <a:ext cx="10623479" cy="450521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Oh Narasimha, Oh Narasimha, who is honoured by Indra,</a:t>
            </a:r>
            <a:br>
              <a:rPr kumimoji="0" lang="en-GB" sz="36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br>
            <a:r>
              <a:rPr kumimoji="0" lang="en-GB" sz="36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Let my mind play on your very pretty form,</a:t>
            </a:r>
            <a:br>
              <a:rPr kumimoji="0" lang="en-GB" sz="36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br>
            <a:r>
              <a:rPr kumimoji="0" lang="en-GB" sz="36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Which has moon, sun, and fire as eyes,</a:t>
            </a:r>
            <a:br>
              <a:rPr kumimoji="0" lang="en-GB" sz="36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br>
            <a:r>
              <a:rPr kumimoji="0" lang="en-GB" sz="36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Which is the temple of Goddess Lakshmi,</a:t>
            </a:r>
            <a:br>
              <a:rPr kumimoji="0" lang="en-GB" sz="36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br>
            <a:r>
              <a:rPr kumimoji="0" lang="en-GB" sz="36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And which holds in the great hands the holy wheel.</a:t>
            </a:r>
            <a:endParaRPr kumimoji="0" lang="en-IN" sz="36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358072054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3583C-6AB2-E8ED-545D-D3C4B037AA4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A8DD40C-C8E0-ABB1-2D05-05FC244377D7}"/>
              </a:ext>
            </a:extLst>
          </p:cNvPr>
          <p:cNvSpPr txBox="1"/>
          <p:nvPr/>
        </p:nvSpPr>
        <p:spPr>
          <a:xfrm>
            <a:off x="265416" y="1523103"/>
            <a:ext cx="11661167" cy="495520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4000" b="0" i="0" u="none" strike="noStrike" kern="1200" cap="none" spc="0" normalizeH="0" baseline="0" noProof="0" dirty="0">
                <a:ln>
                  <a:noFill/>
                </a:ln>
                <a:solidFill>
                  <a:srgbClr val="0000CC"/>
                </a:solidFill>
                <a:effectLst/>
                <a:uLnTx/>
                <a:uFillTx/>
                <a:latin typeface="Poppins" panose="00000500000000000000" pitchFamily="2" charset="0"/>
                <a:ea typeface="+mn-ea"/>
                <a:cs typeface="Mangal" panose="02040503050203030202" pitchFamily="18" charset="0"/>
              </a:rPr>
              <a:t>माधव! मुकुन्द! मधुसूदन! मुरारे!</a:t>
            </a:r>
            <a:br>
              <a:rPr kumimoji="0" lang="hi-IN" sz="4000" b="0" i="0" u="none" strike="noStrike" kern="1200" cap="none" spc="0" normalizeH="0" baseline="0" noProof="0" dirty="0">
                <a:ln>
                  <a:noFill/>
                </a:ln>
                <a:solidFill>
                  <a:srgbClr val="0000CC"/>
                </a:solidFill>
                <a:effectLst/>
                <a:uLnTx/>
                <a:uFillTx/>
                <a:latin typeface="Calibri" panose="020F0502020204030204"/>
                <a:ea typeface="+mn-ea"/>
                <a:cs typeface="Mangal" panose="02040503050203030202" pitchFamily="18" charset="0"/>
              </a:rPr>
            </a:br>
            <a:r>
              <a:rPr kumimoji="0" lang="hi-IN" sz="4000" b="0" i="0" u="none" strike="noStrike" kern="1200" cap="none" spc="0" normalizeH="0" baseline="0" noProof="0" dirty="0">
                <a:ln>
                  <a:noFill/>
                </a:ln>
                <a:solidFill>
                  <a:srgbClr val="0000CC"/>
                </a:solidFill>
                <a:effectLst/>
                <a:uLnTx/>
                <a:uFillTx/>
                <a:latin typeface="Poppins" panose="00000500000000000000" pitchFamily="2" charset="0"/>
                <a:ea typeface="+mn-ea"/>
                <a:cs typeface="Mangal" panose="02040503050203030202" pitchFamily="18" charset="0"/>
              </a:rPr>
              <a:t>वामन! नृसिंह! शरणं भव नतानाम् |</a:t>
            </a:r>
            <a:endParaRPr kumimoji="0" lang="en-GB" sz="4000" b="0" i="0" u="none" strike="noStrike" kern="1200" cap="none" spc="0" normalizeH="0" baseline="0" noProof="0" dirty="0">
              <a:ln>
                <a:noFill/>
              </a:ln>
              <a:solidFill>
                <a:srgbClr val="0000CC"/>
              </a:solidFill>
              <a:effectLst/>
              <a:uLnTx/>
              <a:uFillTx/>
              <a:latin typeface="Poppins"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srgbClr val="0000CC"/>
              </a:solidFill>
              <a:effectLst/>
              <a:uLnTx/>
              <a:uFillTx/>
              <a:latin typeface="Poppins"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3600" b="0" i="0" u="none" strike="noStrike" kern="1200" cap="none" spc="0" normalizeH="0" baseline="0" noProof="0" dirty="0">
                <a:ln>
                  <a:noFill/>
                </a:ln>
                <a:solidFill>
                  <a:srgbClr val="342D7E"/>
                </a:solidFill>
                <a:effectLst/>
                <a:uLnTx/>
                <a:uFillTx/>
                <a:latin typeface="NotoSansTamil"/>
                <a:ea typeface="+mn-ea"/>
                <a:cs typeface="Latha" panose="020B0604020202020204" pitchFamily="34" charset="0"/>
              </a:rPr>
              <a:t>மாத⁴வ முகுன்த³ மது⁴ஸூத³ன முராரே</a:t>
            </a:r>
            <a:br>
              <a:rPr kumimoji="0" lang="ta-IN" sz="3600" b="0" i="0" u="none" strike="noStrike" kern="1200" cap="none" spc="0" normalizeH="0" baseline="0" noProof="0" dirty="0">
                <a:ln>
                  <a:noFill/>
                </a:ln>
                <a:solidFill>
                  <a:prstClr val="black"/>
                </a:solidFill>
                <a:effectLst/>
                <a:uLnTx/>
                <a:uFillTx/>
                <a:latin typeface="Calibri" panose="020F0502020204030204"/>
                <a:ea typeface="+mn-ea"/>
                <a:cs typeface="Latha" panose="020B0604020202020204" pitchFamily="34" charset="0"/>
              </a:rPr>
            </a:br>
            <a:r>
              <a:rPr kumimoji="0" lang="ta-IN" sz="3600" b="0" i="0" u="none" strike="noStrike" kern="1200" cap="none" spc="0" normalizeH="0" baseline="0" noProof="0" dirty="0">
                <a:ln>
                  <a:noFill/>
                </a:ln>
                <a:solidFill>
                  <a:srgbClr val="342D7E"/>
                </a:solidFill>
                <a:effectLst/>
                <a:uLnTx/>
                <a:uFillTx/>
                <a:latin typeface="NotoSansTamil"/>
                <a:ea typeface="+mn-ea"/>
                <a:cs typeface="Latha" panose="020B0604020202020204" pitchFamily="34" charset="0"/>
              </a:rPr>
              <a:t>வாமன ந்ருஸிம்ஹ ஶரணம் ப⁴வ நதானாம் ।</a:t>
            </a:r>
            <a:endParaRPr kumimoji="0" lang="en-GB" sz="3600" b="0" i="0" u="none" strike="noStrike" kern="1200" cap="none" spc="0" normalizeH="0" baseline="0" noProof="0" dirty="0">
              <a:ln>
                <a:noFill/>
              </a:ln>
              <a:solidFill>
                <a:srgbClr val="342D7E"/>
              </a:solidFill>
              <a:effectLst/>
              <a:uLnTx/>
              <a:uFillTx/>
              <a:latin typeface="NotoSansTami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342D7E"/>
              </a:solidFill>
              <a:effectLst/>
              <a:uLnTx/>
              <a:uFillTx/>
              <a:latin typeface="NotoSansTami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mādhava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mukunda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madhusūdana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murārē</a:t>
            </a:r>
            <a:b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b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vāmana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nṛsiṃha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śaraṇaṃ</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bhava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natānām</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endParaRPr kumimoji="0" lang="en-IN" sz="5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endParaRPr>
          </a:p>
        </p:txBody>
      </p:sp>
      <p:sp>
        <p:nvSpPr>
          <p:cNvPr id="5" name="Oval 4">
            <a:extLst>
              <a:ext uri="{FF2B5EF4-FFF2-40B4-BE49-F238E27FC236}">
                <a16:creationId xmlns:a16="http://schemas.microsoft.com/office/drawing/2014/main" id="{67FC9B36-D43B-CF16-19EF-10A062CB7FE1}"/>
              </a:ext>
            </a:extLst>
          </p:cNvPr>
          <p:cNvSpPr/>
          <p:nvPr/>
        </p:nvSpPr>
        <p:spPr>
          <a:xfrm>
            <a:off x="3513761" y="205482"/>
            <a:ext cx="5455578" cy="976045"/>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6600"/>
                </a:solidFill>
                <a:effectLst/>
                <a:uLnTx/>
                <a:uFillTx/>
                <a:latin typeface="Rockwell" panose="02060603020205020403" pitchFamily="18" charset="0"/>
                <a:ea typeface="+mn-ea"/>
                <a:cs typeface="+mn-cs"/>
              </a:rPr>
              <a:t>PASURAM - 8</a:t>
            </a:r>
            <a:endParaRPr kumimoji="0" lang="en-IN" sz="4000" b="1" i="0" u="none" strike="noStrike" kern="1200" cap="none" spc="0" normalizeH="0" baseline="0" noProof="0" dirty="0">
              <a:ln>
                <a:noFill/>
              </a:ln>
              <a:solidFill>
                <a:srgbClr val="006600"/>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167258261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70DBD-AFF3-3345-C0AB-F4512DA5DA8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D44DB29-68E6-5C59-FC40-7BC4585B8DE4}"/>
              </a:ext>
            </a:extLst>
          </p:cNvPr>
          <p:cNvSpPr txBox="1"/>
          <p:nvPr/>
        </p:nvSpPr>
        <p:spPr>
          <a:xfrm>
            <a:off x="265416" y="1523103"/>
            <a:ext cx="11661167" cy="495520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4000" b="0" i="0" u="none" strike="noStrike" kern="1200" cap="none" spc="0" normalizeH="0" baseline="0" noProof="0" dirty="0">
                <a:ln>
                  <a:noFill/>
                </a:ln>
                <a:solidFill>
                  <a:srgbClr val="0000CC"/>
                </a:solidFill>
                <a:effectLst/>
                <a:uLnTx/>
                <a:uFillTx/>
                <a:latin typeface="Poppins" panose="00000500000000000000" pitchFamily="2" charset="0"/>
                <a:ea typeface="+mn-ea"/>
                <a:cs typeface="Mangal" panose="02040503050203030202" pitchFamily="18" charset="0"/>
              </a:rPr>
              <a:t>कामद घृणिन् निखिलकारण नयेयं</a:t>
            </a:r>
            <a:endParaRPr kumimoji="0" lang="en-GB" sz="4000" b="0" i="0" u="none" strike="noStrike" kern="1200" cap="none" spc="0" normalizeH="0" baseline="0" noProof="0" dirty="0">
              <a:ln>
                <a:noFill/>
              </a:ln>
              <a:solidFill>
                <a:srgbClr val="0000CC"/>
              </a:solidFill>
              <a:effectLst/>
              <a:uLnTx/>
              <a:uFillTx/>
              <a:latin typeface="Poppins"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4000" b="0" i="0" u="none" strike="noStrike" kern="1200" cap="none" spc="0" normalizeH="0" baseline="0" noProof="0" dirty="0">
                <a:ln>
                  <a:noFill/>
                </a:ln>
                <a:solidFill>
                  <a:srgbClr val="0000CC"/>
                </a:solidFill>
                <a:effectLst/>
                <a:uLnTx/>
                <a:uFillTx/>
                <a:latin typeface="Poppins" panose="00000500000000000000" pitchFamily="2" charset="0"/>
                <a:ea typeface="+mn-ea"/>
                <a:cs typeface="Mangal" panose="02040503050203030202" pitchFamily="18" charset="0"/>
              </a:rPr>
              <a:t>कालममरेश नरसिंह! नरसिंह! ||८||</a:t>
            </a:r>
            <a:endParaRPr kumimoji="0" lang="en-GB" sz="4000" b="0" i="0" u="none" strike="noStrike" kern="1200" cap="none" spc="0" normalizeH="0" baseline="0" noProof="0" dirty="0">
              <a:ln>
                <a:noFill/>
              </a:ln>
              <a:solidFill>
                <a:srgbClr val="0000CC"/>
              </a:solidFill>
              <a:effectLst/>
              <a:uLnTx/>
              <a:uFillTx/>
              <a:latin typeface="Poppins"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srgbClr val="0000CC"/>
              </a:solidFill>
              <a:effectLst/>
              <a:uLnTx/>
              <a:uFillTx/>
              <a:latin typeface="Poppins"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3600" b="0" i="0" u="none" strike="noStrike" kern="1200" cap="none" spc="0" normalizeH="0" baseline="0" noProof="0" dirty="0">
                <a:ln>
                  <a:noFill/>
                </a:ln>
                <a:solidFill>
                  <a:srgbClr val="342D7E"/>
                </a:solidFill>
                <a:effectLst/>
                <a:uLnTx/>
                <a:uFillTx/>
                <a:latin typeface="NotoSansTamil"/>
                <a:ea typeface="+mn-ea"/>
                <a:cs typeface="Latha" panose="020B0604020202020204" pitchFamily="34" charset="0"/>
              </a:rPr>
              <a:t>காமத³ க்⁴ருணின் நிகி²லகாரண நயேயம்</a:t>
            </a:r>
            <a:br>
              <a:rPr kumimoji="0" lang="ta-IN" sz="3600" b="0" i="0" u="none" strike="noStrike" kern="1200" cap="none" spc="0" normalizeH="0" baseline="0" noProof="0" dirty="0">
                <a:ln>
                  <a:noFill/>
                </a:ln>
                <a:solidFill>
                  <a:prstClr val="black"/>
                </a:solidFill>
                <a:effectLst/>
                <a:uLnTx/>
                <a:uFillTx/>
                <a:latin typeface="Calibri" panose="020F0502020204030204"/>
                <a:ea typeface="+mn-ea"/>
                <a:cs typeface="Latha" panose="020B0604020202020204" pitchFamily="34" charset="0"/>
              </a:rPr>
            </a:br>
            <a:r>
              <a:rPr kumimoji="0" lang="ta-IN" sz="3600" b="0" i="0" u="none" strike="noStrike" kern="1200" cap="none" spc="0" normalizeH="0" baseline="0" noProof="0" dirty="0">
                <a:ln>
                  <a:noFill/>
                </a:ln>
                <a:solidFill>
                  <a:srgbClr val="342D7E"/>
                </a:solidFill>
                <a:effectLst/>
                <a:uLnTx/>
                <a:uFillTx/>
                <a:latin typeface="NotoSansTamil"/>
                <a:ea typeface="+mn-ea"/>
                <a:cs typeface="Latha" panose="020B0604020202020204" pitchFamily="34" charset="0"/>
              </a:rPr>
              <a:t>காலமமரேஶ நரஸிம்ஹ நரஸிம்ஹ ॥ </a:t>
            </a:r>
            <a:endParaRPr kumimoji="0" lang="en-GB" sz="3600" b="0" i="0" u="none" strike="noStrike" kern="1200" cap="none" spc="0" normalizeH="0" baseline="0" noProof="0" dirty="0">
              <a:ln>
                <a:noFill/>
              </a:ln>
              <a:solidFill>
                <a:srgbClr val="342D7E"/>
              </a:solidFill>
              <a:effectLst/>
              <a:uLnTx/>
              <a:uFillTx/>
              <a:latin typeface="NotoSansTami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342D7E"/>
              </a:solidFill>
              <a:effectLst/>
              <a:uLnTx/>
              <a:uFillTx/>
              <a:latin typeface="NotoSansTami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kāmada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ghṛṇin</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nikhilakāraṇa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nayēyaṃ</a:t>
            </a:r>
            <a:b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b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kālamamarēśa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narasiṃha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a:t>
            </a:r>
            <a:r>
              <a:rPr kumimoji="0" lang="en-IN" sz="4400" b="0" i="0" u="none" strike="noStrike" kern="1200" cap="none" spc="0" normalizeH="0" baseline="0" noProof="0" dirty="0" err="1">
                <a:ln>
                  <a:noFill/>
                </a:ln>
                <a:solidFill>
                  <a:srgbClr val="C00000"/>
                </a:solidFill>
                <a:effectLst/>
                <a:uLnTx/>
                <a:uFillTx/>
                <a:latin typeface="Rockwell" panose="02060603020205020403" pitchFamily="18" charset="0"/>
                <a:ea typeface="+mn-ea"/>
                <a:cs typeface="+mn-cs"/>
              </a:rPr>
              <a:t>narasiṃha</a:t>
            </a:r>
            <a:r>
              <a:rPr kumimoji="0" lang="en-IN" sz="4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 ॥ 8 ॥</a:t>
            </a:r>
            <a:endParaRPr kumimoji="0" lang="en-IN" sz="54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endParaRPr>
          </a:p>
        </p:txBody>
      </p:sp>
      <p:sp>
        <p:nvSpPr>
          <p:cNvPr id="5" name="Oval 4">
            <a:extLst>
              <a:ext uri="{FF2B5EF4-FFF2-40B4-BE49-F238E27FC236}">
                <a16:creationId xmlns:a16="http://schemas.microsoft.com/office/drawing/2014/main" id="{3918591A-3722-BDDA-E5C7-DCF117B3B54A}"/>
              </a:ext>
            </a:extLst>
          </p:cNvPr>
          <p:cNvSpPr/>
          <p:nvPr/>
        </p:nvSpPr>
        <p:spPr>
          <a:xfrm>
            <a:off x="3513761" y="205482"/>
            <a:ext cx="5455578" cy="976045"/>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6600"/>
                </a:solidFill>
                <a:effectLst/>
                <a:uLnTx/>
                <a:uFillTx/>
                <a:latin typeface="Rockwell" panose="02060603020205020403" pitchFamily="18" charset="0"/>
                <a:ea typeface="+mn-ea"/>
                <a:cs typeface="+mn-cs"/>
              </a:rPr>
              <a:t>PASURAM - 8</a:t>
            </a:r>
            <a:endParaRPr kumimoji="0" lang="en-IN" sz="4000" b="1" i="0" u="none" strike="noStrike" kern="1200" cap="none" spc="0" normalizeH="0" baseline="0" noProof="0" dirty="0">
              <a:ln>
                <a:noFill/>
              </a:ln>
              <a:solidFill>
                <a:srgbClr val="006600"/>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400442858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Prominence of Hari-Naam in Hinduism: Benefits of Chanting “Hare Krishna”  Mahamantra">
            <a:extLst>
              <a:ext uri="{FF2B5EF4-FFF2-40B4-BE49-F238E27FC236}">
                <a16:creationId xmlns:a16="http://schemas.microsoft.com/office/drawing/2014/main" id="{0361C613-5B63-FD99-9687-82424D6A92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56" b="4280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741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7055987-8FB8-E8DB-2AA4-0768680CFD7D}"/>
              </a:ext>
            </a:extLst>
          </p:cNvPr>
          <p:cNvSpPr/>
          <p:nvPr/>
        </p:nvSpPr>
        <p:spPr>
          <a:xfrm>
            <a:off x="625643" y="946479"/>
            <a:ext cx="11057020" cy="5743077"/>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2800" b="0" i="0" u="none" strike="noStrike" cap="none" normalizeH="0" baseline="0" dirty="0">
              <a:ln>
                <a:noFill/>
              </a:ln>
              <a:solidFill>
                <a:srgbClr val="0000CC"/>
              </a:solidFill>
              <a:effectLst/>
              <a:latin typeface="vijaya" panose="02020604020202020204" pitchFamily="18" charset="0"/>
              <a:cs typeface="Lath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ta-IN" altLang="en-US" sz="2800" b="0" i="0" u="none" strike="noStrike" cap="none" normalizeH="0" baseline="0" dirty="0">
                <a:ln>
                  <a:noFill/>
                </a:ln>
                <a:solidFill>
                  <a:srgbClr val="0000CC"/>
                </a:solidFill>
                <a:effectLst/>
                <a:latin typeface="vijaya" panose="02020604020202020204" pitchFamily="18" charset="0"/>
                <a:cs typeface="Latha" panose="020B0604020202020204" pitchFamily="34" charset="0"/>
              </a:rPr>
              <a:t>ஸ்தூல சூக்ஷ்ம மஹா ரெளத்ரே</a:t>
            </a:r>
            <a:endParaRPr kumimoji="0" lang="en-GB" altLang="en-US" sz="2800" b="0" i="0" u="none" strike="noStrike" cap="none" normalizeH="0" baseline="0" dirty="0">
              <a:ln>
                <a:noFill/>
              </a:ln>
              <a:solidFill>
                <a:srgbClr val="0000CC"/>
              </a:solidFill>
              <a:effectLst/>
              <a:latin typeface="vijaya" panose="02020604020202020204" pitchFamily="18" charset="0"/>
              <a:cs typeface="Lath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ta-IN" altLang="en-US" sz="2800" b="0" i="0" u="none" strike="noStrike" cap="none" normalizeH="0" baseline="0" dirty="0">
                <a:ln>
                  <a:noFill/>
                </a:ln>
                <a:solidFill>
                  <a:srgbClr val="0000CC"/>
                </a:solidFill>
                <a:effectLst/>
                <a:latin typeface="vijaya" panose="02020604020202020204" pitchFamily="18" charset="0"/>
                <a:cs typeface="Latha" panose="020B0604020202020204" pitchFamily="34" charset="0"/>
              </a:rPr>
              <a:t> மகாசக்தி மஹோதரே </a:t>
            </a:r>
            <a:r>
              <a:rPr kumimoji="0" lang="en-US" altLang="en-US" sz="2800" b="0" i="0" u="none" strike="noStrike" cap="none" normalizeH="0" baseline="0" dirty="0">
                <a:ln>
                  <a:noFill/>
                </a:ln>
                <a:solidFill>
                  <a:srgbClr val="0000CC"/>
                </a:solidFill>
                <a:effectLst/>
                <a:latin typeface="vijaya" panose="02020604020202020204" pitchFamily="18" charset="0"/>
                <a:cs typeface="Latha" panose="020B0604020202020204" pitchFamily="34" charset="0"/>
              </a:rPr>
              <a:t>|</a:t>
            </a:r>
            <a:endParaRPr kumimoji="0" lang="en-US" altLang="en-US" sz="1100" b="1" i="0" u="none" strike="noStrike" cap="none" normalizeH="0" baseline="0" dirty="0">
              <a:ln>
                <a:noFill/>
              </a:ln>
              <a:solidFill>
                <a:srgbClr val="0000CC"/>
              </a:solidFill>
              <a:effectLst/>
              <a:latin typeface="Verdana" panose="020B060403050404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ta-IN" altLang="en-US" sz="2800" b="0" i="0" u="none" strike="noStrike" cap="none" normalizeH="0" baseline="0" dirty="0">
                <a:ln>
                  <a:noFill/>
                </a:ln>
                <a:solidFill>
                  <a:srgbClr val="0000CC"/>
                </a:solidFill>
                <a:effectLst/>
                <a:latin typeface="vijaya" panose="02020604020202020204" pitchFamily="18" charset="0"/>
                <a:cs typeface="Latha" panose="020B0604020202020204" pitchFamily="34" charset="0"/>
              </a:rPr>
              <a:t>மஹா பாப ஹரே தேவி </a:t>
            </a:r>
            <a:endParaRPr kumimoji="0" lang="en-GB" altLang="en-US" sz="2800" b="0" i="0" u="none" strike="noStrike" cap="none" normalizeH="0" baseline="0" dirty="0">
              <a:ln>
                <a:noFill/>
              </a:ln>
              <a:solidFill>
                <a:srgbClr val="0000CC"/>
              </a:solidFill>
              <a:effectLst/>
              <a:latin typeface="vijaya" panose="02020604020202020204" pitchFamily="18" charset="0"/>
              <a:cs typeface="Lath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ta-IN" altLang="en-US" sz="2800" b="0" i="0" u="none" strike="noStrike" cap="none" normalizeH="0" baseline="0" dirty="0">
                <a:ln>
                  <a:noFill/>
                </a:ln>
                <a:solidFill>
                  <a:srgbClr val="0000CC"/>
                </a:solidFill>
                <a:effectLst/>
                <a:latin typeface="vijaya" panose="02020604020202020204" pitchFamily="18" charset="0"/>
                <a:cs typeface="Latha" panose="020B0604020202020204" pitchFamily="34" charset="0"/>
              </a:rPr>
              <a:t>மஹாலக்ஷ்மி நமோஸ்துதே </a:t>
            </a:r>
            <a:r>
              <a:rPr kumimoji="0" lang="en-US" altLang="en-US" sz="2800" b="0" i="0" u="none" strike="noStrike" cap="none" normalizeH="0" baseline="0" dirty="0">
                <a:ln>
                  <a:noFill/>
                </a:ln>
                <a:solidFill>
                  <a:srgbClr val="0000CC"/>
                </a:solidFill>
                <a:effectLst/>
                <a:latin typeface="vijaya" panose="02020604020202020204" pitchFamily="18" charset="0"/>
                <a:cs typeface="Latha" panose="020B0604020202020204" pitchFamily="34" charset="0"/>
              </a:rPr>
              <a:t>||  </a:t>
            </a:r>
            <a:endParaRPr lang="en-US" altLang="en-US" sz="2800" dirty="0">
              <a:solidFill>
                <a:srgbClr val="0000CC"/>
              </a:solidFill>
              <a:latin typeface="vijaya" panose="02020604020202020204" pitchFamily="18" charset="0"/>
              <a:cs typeface="Lath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800" b="1" i="0" u="none" strike="noStrike" cap="none" normalizeH="0" baseline="0" dirty="0">
              <a:ln>
                <a:noFill/>
              </a:ln>
              <a:solidFill>
                <a:srgbClr val="0000CC"/>
              </a:solidFill>
              <a:effectLst/>
              <a:latin typeface="vijaya" panose="02020604020202020204" pitchFamily="18" charset="0"/>
              <a:cs typeface="Latha" panose="020B0604020202020204" pitchFamily="34" charset="0"/>
            </a:endParaRPr>
          </a:p>
          <a:p>
            <a:pPr algn="ctr" defTabSz="914400" eaLnBrk="0" fontAlgn="base" hangingPunct="0">
              <a:spcBef>
                <a:spcPct val="0"/>
              </a:spcBef>
              <a:spcAft>
                <a:spcPct val="0"/>
              </a:spcAft>
            </a:pPr>
            <a:r>
              <a:rPr lang="en-IN" sz="3200" b="0" i="0" dirty="0" err="1">
                <a:solidFill>
                  <a:srgbClr val="0000CC"/>
                </a:solidFill>
                <a:effectLst/>
                <a:latin typeface="Rockwell" panose="02060603020205020403" pitchFamily="18" charset="0"/>
              </a:rPr>
              <a:t>sthūla</a:t>
            </a:r>
            <a:r>
              <a:rPr lang="en-IN" sz="3200" b="0" i="0" dirty="0">
                <a:solidFill>
                  <a:srgbClr val="0000CC"/>
                </a:solidFill>
                <a:effectLst/>
                <a:latin typeface="Rockwell" panose="02060603020205020403" pitchFamily="18" charset="0"/>
              </a:rPr>
              <a:t> </a:t>
            </a:r>
            <a:r>
              <a:rPr lang="en-IN" sz="3200" b="0" i="0" dirty="0" err="1">
                <a:solidFill>
                  <a:srgbClr val="0000CC"/>
                </a:solidFill>
                <a:effectLst/>
                <a:latin typeface="Rockwell" panose="02060603020205020403" pitchFamily="18" charset="0"/>
              </a:rPr>
              <a:t>sūkṣma</a:t>
            </a:r>
            <a:r>
              <a:rPr lang="en-IN" sz="3200" b="0" i="0" dirty="0">
                <a:solidFill>
                  <a:srgbClr val="0000CC"/>
                </a:solidFill>
                <a:effectLst/>
                <a:latin typeface="Rockwell" panose="02060603020205020403" pitchFamily="18" charset="0"/>
              </a:rPr>
              <a:t> </a:t>
            </a:r>
            <a:r>
              <a:rPr lang="en-IN" sz="3200" b="0" i="0" dirty="0" err="1">
                <a:solidFill>
                  <a:srgbClr val="0000CC"/>
                </a:solidFill>
                <a:effectLst/>
                <a:latin typeface="Rockwell" panose="02060603020205020403" pitchFamily="18" charset="0"/>
              </a:rPr>
              <a:t>mahāraudrē</a:t>
            </a:r>
            <a:r>
              <a:rPr lang="en-IN" sz="3200" b="0" i="0" dirty="0">
                <a:solidFill>
                  <a:srgbClr val="0000CC"/>
                </a:solidFill>
                <a:effectLst/>
                <a:latin typeface="Rockwell" panose="02060603020205020403" pitchFamily="18" charset="0"/>
              </a:rPr>
              <a:t> </a:t>
            </a:r>
          </a:p>
          <a:p>
            <a:pPr algn="ctr" defTabSz="914400" eaLnBrk="0" fontAlgn="base" hangingPunct="0">
              <a:spcBef>
                <a:spcPct val="0"/>
              </a:spcBef>
              <a:spcAft>
                <a:spcPct val="0"/>
              </a:spcAft>
            </a:pPr>
            <a:r>
              <a:rPr lang="en-IN" sz="3200" b="0" i="0" dirty="0" err="1">
                <a:solidFill>
                  <a:srgbClr val="0000CC"/>
                </a:solidFill>
                <a:effectLst/>
                <a:latin typeface="Rockwell" panose="02060603020205020403" pitchFamily="18" charset="0"/>
              </a:rPr>
              <a:t>mahāśakti</a:t>
            </a:r>
            <a:r>
              <a:rPr lang="en-IN" sz="3200" b="0" i="0" dirty="0">
                <a:solidFill>
                  <a:srgbClr val="0000CC"/>
                </a:solidFill>
                <a:effectLst/>
                <a:latin typeface="Rockwell" panose="02060603020205020403" pitchFamily="18" charset="0"/>
              </a:rPr>
              <a:t> </a:t>
            </a:r>
            <a:r>
              <a:rPr lang="en-IN" sz="3200" b="0" i="0" dirty="0" err="1">
                <a:solidFill>
                  <a:srgbClr val="0000CC"/>
                </a:solidFill>
                <a:effectLst/>
                <a:latin typeface="Rockwell" panose="02060603020205020403" pitchFamily="18" charset="0"/>
              </a:rPr>
              <a:t>mahōdarē</a:t>
            </a:r>
            <a:r>
              <a:rPr lang="en-IN" sz="3200" b="0" i="0" dirty="0">
                <a:solidFill>
                  <a:srgbClr val="0000CC"/>
                </a:solidFill>
                <a:effectLst/>
                <a:latin typeface="Rockwell" panose="02060603020205020403" pitchFamily="18" charset="0"/>
              </a:rPr>
              <a:t> ।</a:t>
            </a:r>
            <a:br>
              <a:rPr lang="en-IN" sz="3200" dirty="0">
                <a:solidFill>
                  <a:srgbClr val="0000CC"/>
                </a:solidFill>
                <a:latin typeface="Rockwell" panose="02060603020205020403" pitchFamily="18" charset="0"/>
              </a:rPr>
            </a:br>
            <a:r>
              <a:rPr lang="en-IN" sz="3200" b="0" i="0" dirty="0" err="1">
                <a:solidFill>
                  <a:srgbClr val="0000CC"/>
                </a:solidFill>
                <a:effectLst/>
                <a:latin typeface="Rockwell" panose="02060603020205020403" pitchFamily="18" charset="0"/>
              </a:rPr>
              <a:t>mahā</a:t>
            </a:r>
            <a:r>
              <a:rPr lang="en-IN" sz="3200" b="0" i="0" dirty="0">
                <a:solidFill>
                  <a:srgbClr val="0000CC"/>
                </a:solidFill>
                <a:effectLst/>
                <a:latin typeface="Rockwell" panose="02060603020205020403" pitchFamily="18" charset="0"/>
              </a:rPr>
              <a:t> </a:t>
            </a:r>
            <a:r>
              <a:rPr lang="en-IN" sz="3200" b="0" i="0" dirty="0" err="1">
                <a:solidFill>
                  <a:srgbClr val="0000CC"/>
                </a:solidFill>
                <a:effectLst/>
                <a:latin typeface="Rockwell" panose="02060603020205020403" pitchFamily="18" charset="0"/>
              </a:rPr>
              <a:t>pāpa</a:t>
            </a:r>
            <a:r>
              <a:rPr lang="en-IN" sz="3200" b="0" i="0" dirty="0">
                <a:solidFill>
                  <a:srgbClr val="0000CC"/>
                </a:solidFill>
                <a:effectLst/>
                <a:latin typeface="Rockwell" panose="02060603020205020403" pitchFamily="18" charset="0"/>
              </a:rPr>
              <a:t> </a:t>
            </a:r>
            <a:r>
              <a:rPr lang="en-IN" sz="3200" b="0" i="0" dirty="0" err="1">
                <a:solidFill>
                  <a:srgbClr val="0000CC"/>
                </a:solidFill>
                <a:effectLst/>
                <a:latin typeface="Rockwell" panose="02060603020205020403" pitchFamily="18" charset="0"/>
              </a:rPr>
              <a:t>harē</a:t>
            </a:r>
            <a:r>
              <a:rPr lang="en-IN" sz="3200" b="0" i="0" dirty="0">
                <a:solidFill>
                  <a:srgbClr val="0000CC"/>
                </a:solidFill>
                <a:effectLst/>
                <a:latin typeface="Rockwell" panose="02060603020205020403" pitchFamily="18" charset="0"/>
              </a:rPr>
              <a:t> </a:t>
            </a:r>
            <a:r>
              <a:rPr lang="en-IN" sz="3200" b="0" i="0" dirty="0" err="1">
                <a:solidFill>
                  <a:srgbClr val="0000CC"/>
                </a:solidFill>
                <a:effectLst/>
                <a:latin typeface="Rockwell" panose="02060603020205020403" pitchFamily="18" charset="0"/>
              </a:rPr>
              <a:t>dēvi</a:t>
            </a:r>
            <a:r>
              <a:rPr lang="en-IN" sz="3200" b="0" i="0" dirty="0">
                <a:solidFill>
                  <a:srgbClr val="0000CC"/>
                </a:solidFill>
                <a:effectLst/>
                <a:latin typeface="Rockwell" panose="02060603020205020403" pitchFamily="18" charset="0"/>
              </a:rPr>
              <a:t> </a:t>
            </a:r>
          </a:p>
          <a:p>
            <a:pPr algn="ctr" defTabSz="914400" eaLnBrk="0" fontAlgn="base" hangingPunct="0">
              <a:spcBef>
                <a:spcPct val="0"/>
              </a:spcBef>
              <a:spcAft>
                <a:spcPct val="0"/>
              </a:spcAft>
            </a:pPr>
            <a:r>
              <a:rPr lang="en-IN" sz="3200" b="0" i="0" dirty="0" err="1">
                <a:solidFill>
                  <a:srgbClr val="0000CC"/>
                </a:solidFill>
                <a:effectLst/>
                <a:latin typeface="Rockwell" panose="02060603020205020403" pitchFamily="18" charset="0"/>
              </a:rPr>
              <a:t>mahālakṣmi</a:t>
            </a:r>
            <a:r>
              <a:rPr lang="en-IN" sz="3200" b="0" i="0" dirty="0">
                <a:solidFill>
                  <a:srgbClr val="0000CC"/>
                </a:solidFill>
                <a:effectLst/>
                <a:latin typeface="Rockwell" panose="02060603020205020403" pitchFamily="18" charset="0"/>
              </a:rPr>
              <a:t> </a:t>
            </a:r>
            <a:r>
              <a:rPr lang="en-IN" sz="3200" b="0" i="0" dirty="0" err="1">
                <a:solidFill>
                  <a:srgbClr val="0000CC"/>
                </a:solidFill>
                <a:effectLst/>
                <a:latin typeface="Rockwell" panose="02060603020205020403" pitchFamily="18" charset="0"/>
              </a:rPr>
              <a:t>namō'stu</a:t>
            </a:r>
            <a:r>
              <a:rPr lang="en-IN" sz="3200" b="0" i="0" dirty="0">
                <a:solidFill>
                  <a:srgbClr val="0000CC"/>
                </a:solidFill>
                <a:effectLst/>
                <a:latin typeface="Rockwell" panose="02060603020205020403" pitchFamily="18" charset="0"/>
              </a:rPr>
              <a:t> </a:t>
            </a:r>
            <a:r>
              <a:rPr lang="en-IN" sz="3200" b="0" i="0" dirty="0" err="1">
                <a:solidFill>
                  <a:srgbClr val="0000CC"/>
                </a:solidFill>
                <a:effectLst/>
                <a:latin typeface="Rockwell" panose="02060603020205020403" pitchFamily="18" charset="0"/>
              </a:rPr>
              <a:t>tē</a:t>
            </a:r>
            <a:r>
              <a:rPr lang="en-IN" sz="3200" b="0" i="0" dirty="0">
                <a:solidFill>
                  <a:srgbClr val="0000CC"/>
                </a:solidFill>
                <a:effectLst/>
                <a:latin typeface="Rockwell" panose="02060603020205020403" pitchFamily="18" charset="0"/>
              </a:rPr>
              <a:t> ॥ </a:t>
            </a:r>
          </a:p>
          <a:p>
            <a:pPr algn="ctr" defTabSz="914400" eaLnBrk="0" fontAlgn="base" hangingPunct="0">
              <a:spcBef>
                <a:spcPct val="0"/>
              </a:spcBef>
              <a:spcAft>
                <a:spcPct val="0"/>
              </a:spcAft>
            </a:pPr>
            <a:endParaRPr lang="en-IN" sz="3200" dirty="0">
              <a:solidFill>
                <a:srgbClr val="0000CC"/>
              </a:solidFill>
              <a:latin typeface="Rockwell" panose="02060603020205020403" pitchFamily="18" charset="0"/>
              <a:ea typeface="Cambria" panose="02040503050406030204" pitchFamily="18" charset="0"/>
              <a:cs typeface="Latha" panose="020B0604020202020204" pitchFamily="34" charset="0"/>
            </a:endParaRPr>
          </a:p>
          <a:p>
            <a:pPr algn="ctr" defTabSz="914400" eaLnBrk="0" fontAlgn="base" hangingPunct="0">
              <a:spcBef>
                <a:spcPct val="0"/>
              </a:spcBef>
              <a:spcAft>
                <a:spcPct val="0"/>
              </a:spcAft>
            </a:pPr>
            <a:r>
              <a:rPr lang="hi-IN" sz="3200" b="1" i="0" dirty="0">
                <a:solidFill>
                  <a:srgbClr val="0000CC"/>
                </a:solidFill>
                <a:effectLst/>
                <a:latin typeface="Mangal" panose="02040503050203030202" pitchFamily="18" charset="0"/>
              </a:rPr>
              <a:t>स्थूल</a:t>
            </a:r>
            <a:r>
              <a:rPr lang="en-GB" sz="3200" b="1" i="0" dirty="0">
                <a:solidFill>
                  <a:srgbClr val="0000CC"/>
                </a:solidFill>
                <a:effectLst/>
                <a:latin typeface="Mangal" panose="02040503050203030202" pitchFamily="18" charset="0"/>
              </a:rPr>
              <a:t> </a:t>
            </a:r>
            <a:r>
              <a:rPr lang="hi-IN" sz="3200" b="1" i="0" dirty="0">
                <a:solidFill>
                  <a:srgbClr val="0000CC"/>
                </a:solidFill>
                <a:effectLst/>
                <a:latin typeface="Mangal" panose="02040503050203030202" pitchFamily="18" charset="0"/>
              </a:rPr>
              <a:t>सूक्ष्म</a:t>
            </a:r>
            <a:r>
              <a:rPr lang="en-GB" sz="3200" b="1" i="0" dirty="0">
                <a:solidFill>
                  <a:srgbClr val="0000CC"/>
                </a:solidFill>
                <a:effectLst/>
                <a:latin typeface="Mangal" panose="02040503050203030202" pitchFamily="18" charset="0"/>
              </a:rPr>
              <a:t> </a:t>
            </a:r>
            <a:r>
              <a:rPr lang="hi-IN" sz="3200" b="1" i="0" dirty="0">
                <a:solidFill>
                  <a:srgbClr val="0000CC"/>
                </a:solidFill>
                <a:effectLst/>
                <a:latin typeface="Mangal" panose="02040503050203030202" pitchFamily="18" charset="0"/>
              </a:rPr>
              <a:t>महारौद्रे महाशक्ति</a:t>
            </a:r>
            <a:r>
              <a:rPr lang="en-GB" sz="3200" b="1" i="0" dirty="0">
                <a:solidFill>
                  <a:srgbClr val="0000CC"/>
                </a:solidFill>
                <a:effectLst/>
                <a:latin typeface="Mangal" panose="02040503050203030202" pitchFamily="18" charset="0"/>
              </a:rPr>
              <a:t> </a:t>
            </a:r>
            <a:r>
              <a:rPr lang="hi-IN" sz="3200" b="1" i="0" dirty="0">
                <a:solidFill>
                  <a:srgbClr val="0000CC"/>
                </a:solidFill>
                <a:effectLst/>
                <a:latin typeface="Mangal" panose="02040503050203030202" pitchFamily="18" charset="0"/>
              </a:rPr>
              <a:t>महोदरे ।</a:t>
            </a:r>
            <a:br>
              <a:rPr lang="hi-IN" sz="3200" dirty="0">
                <a:solidFill>
                  <a:srgbClr val="0000CC"/>
                </a:solidFill>
              </a:rPr>
            </a:br>
            <a:r>
              <a:rPr lang="hi-IN" sz="3200" b="1" i="0" dirty="0">
                <a:solidFill>
                  <a:srgbClr val="0000CC"/>
                </a:solidFill>
                <a:effectLst/>
                <a:latin typeface="Mangal" panose="02040503050203030202" pitchFamily="18" charset="0"/>
              </a:rPr>
              <a:t>महापापहरे देवि महालक्ष्मि नमोऽस्तुते ॥</a:t>
            </a:r>
            <a:endParaRPr lang="en-IN" sz="3200" dirty="0">
              <a:solidFill>
                <a:srgbClr val="0000CC"/>
              </a:solidFill>
              <a:latin typeface="Cambria" panose="02040503050406030204" pitchFamily="18" charset="0"/>
              <a:ea typeface="Cambria" panose="02040503050406030204" pitchFamily="18" charset="0"/>
              <a:cs typeface="Latha" panose="020B0604020202020204" pitchFamily="34" charset="0"/>
            </a:endParaRPr>
          </a:p>
          <a:p>
            <a:pPr algn="ctr" defTabSz="914400" eaLnBrk="0" fontAlgn="base" hangingPunct="0">
              <a:spcBef>
                <a:spcPct val="0"/>
              </a:spcBef>
              <a:spcAft>
                <a:spcPct val="0"/>
              </a:spcAft>
            </a:pPr>
            <a:endParaRPr lang="en-IN" sz="1100" dirty="0">
              <a:solidFill>
                <a:srgbClr val="0000CC"/>
              </a:solidFill>
              <a:latin typeface="Rockwell" panose="02060603020205020403" pitchFamily="18" charset="0"/>
              <a:ea typeface="Cambria" panose="02040503050406030204" pitchFamily="18" charset="0"/>
              <a:cs typeface="Lath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0000CC"/>
              </a:solidFill>
              <a:effectLst/>
              <a:latin typeface="Verdana" panose="020B0604030504040204" pitchFamily="34" charset="0"/>
            </a:endParaRPr>
          </a:p>
        </p:txBody>
      </p:sp>
      <p:sp>
        <p:nvSpPr>
          <p:cNvPr id="10" name="Rectangle: Beveled 9">
            <a:extLst>
              <a:ext uri="{FF2B5EF4-FFF2-40B4-BE49-F238E27FC236}">
                <a16:creationId xmlns:a16="http://schemas.microsoft.com/office/drawing/2014/main" id="{3F838C81-732B-0DF9-A0B6-B3E3EEF81F66}"/>
              </a:ext>
            </a:extLst>
          </p:cNvPr>
          <p:cNvSpPr/>
          <p:nvPr/>
        </p:nvSpPr>
        <p:spPr>
          <a:xfrm>
            <a:off x="3958389" y="120316"/>
            <a:ext cx="4559969" cy="661737"/>
          </a:xfrm>
          <a:prstGeom prst="bevel">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4400" b="1" dirty="0">
                <a:solidFill>
                  <a:srgbClr val="C00000"/>
                </a:solidFill>
                <a:latin typeface="Algerian" panose="04020705040A02060702" pitchFamily="82" charset="0"/>
                <a:ea typeface="Cambria" panose="02040503050406030204" pitchFamily="18" charset="0"/>
              </a:rPr>
              <a:t>PASURAM 6</a:t>
            </a:r>
            <a:endParaRPr lang="en-IN" sz="4400" b="1" dirty="0">
              <a:solidFill>
                <a:srgbClr val="C00000"/>
              </a:solidFill>
              <a:latin typeface="Algerian" panose="04020705040A02060702" pitchFamily="82" charset="0"/>
              <a:ea typeface="Cambria" panose="02040503050406030204" pitchFamily="18" charset="0"/>
            </a:endParaRPr>
          </a:p>
        </p:txBody>
      </p:sp>
      <p:sp>
        <p:nvSpPr>
          <p:cNvPr id="5" name="Rectangle 3">
            <a:extLst>
              <a:ext uri="{FF2B5EF4-FFF2-40B4-BE49-F238E27FC236}">
                <a16:creationId xmlns:a16="http://schemas.microsoft.com/office/drawing/2014/main" id="{4E72050E-F940-4A44-E775-DD75190F95E4}"/>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1684F74C-A5E6-2821-E4DB-B84FC69D4992}"/>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EDCA3391-4B05-328E-9E3B-75F1BCDD9FBC}"/>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B34953D1-84C8-D3B7-5119-C0F0BEC7CB7A}"/>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1">
            <a:extLst>
              <a:ext uri="{FF2B5EF4-FFF2-40B4-BE49-F238E27FC236}">
                <a16:creationId xmlns:a16="http://schemas.microsoft.com/office/drawing/2014/main" id="{A646C810-B8D5-7089-53E7-9BFAC4F6E433}"/>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1" name="Picture 10">
            <a:extLst>
              <a:ext uri="{FF2B5EF4-FFF2-40B4-BE49-F238E27FC236}">
                <a16:creationId xmlns:a16="http://schemas.microsoft.com/office/drawing/2014/main" id="{EB622072-B1CD-B640-06F2-09CB6B5F0F78}"/>
              </a:ext>
            </a:extLst>
          </p:cNvPr>
          <p:cNvPicPr>
            <a:picLocks noChangeAspect="1"/>
          </p:cNvPicPr>
          <p:nvPr/>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17152" y="-7675"/>
            <a:ext cx="1322709" cy="1322709"/>
          </a:xfrm>
          <a:prstGeom prst="rect">
            <a:avLst/>
          </a:prstGeom>
        </p:spPr>
      </p:pic>
    </p:spTree>
    <p:extLst>
      <p:ext uri="{BB962C8B-B14F-4D97-AF65-F5344CB8AC3E}">
        <p14:creationId xmlns:p14="http://schemas.microsoft.com/office/powerpoint/2010/main" val="3452496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FF81DCA-51FA-7C7F-2646-F4CEF91E1CF0}"/>
              </a:ext>
            </a:extLst>
          </p:cNvPr>
          <p:cNvSpPr txBox="1">
            <a:spLocks/>
          </p:cNvSpPr>
          <p:nvPr/>
        </p:nvSpPr>
        <p:spPr>
          <a:xfrm>
            <a:off x="890338" y="68122"/>
            <a:ext cx="9671867" cy="1410722"/>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7200" b="1" dirty="0">
                <a:solidFill>
                  <a:srgbClr val="006600"/>
                </a:solidFill>
                <a:latin typeface="Futurama Title Font" panose="02000000000000000000" pitchFamily="2" charset="0"/>
              </a:rPr>
              <a:t> meaning - 6</a:t>
            </a:r>
          </a:p>
        </p:txBody>
      </p:sp>
      <p:sp>
        <p:nvSpPr>
          <p:cNvPr id="5" name="Rectangle: Rounded Corners 4">
            <a:extLst>
              <a:ext uri="{FF2B5EF4-FFF2-40B4-BE49-F238E27FC236}">
                <a16:creationId xmlns:a16="http://schemas.microsoft.com/office/drawing/2014/main" id="{B30F5D00-A4EE-567C-4791-4EB27EBA0D6C}"/>
              </a:ext>
            </a:extLst>
          </p:cNvPr>
          <p:cNvSpPr/>
          <p:nvPr/>
        </p:nvSpPr>
        <p:spPr>
          <a:xfrm>
            <a:off x="228600" y="1478844"/>
            <a:ext cx="11766884" cy="531103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2800" b="0" i="0" dirty="0">
              <a:solidFill>
                <a:srgbClr val="0000CC"/>
              </a:solidFill>
              <a:effectLst/>
              <a:latin typeface="Rockwell" panose="02060603020205020403" pitchFamily="18" charset="0"/>
            </a:endParaRPr>
          </a:p>
          <a:p>
            <a:pPr algn="ctr"/>
            <a:r>
              <a:rPr lang="en-GB" sz="2800" b="0" i="0" dirty="0">
                <a:solidFill>
                  <a:srgbClr val="0000CC"/>
                </a:solidFill>
                <a:effectLst/>
                <a:latin typeface="Rockwell" panose="02060603020205020403" pitchFamily="18" charset="0"/>
              </a:rPr>
              <a:t>6.1: (Reverential Salutations to You) Whose Power is present behind both Gross and Subtle Forms as well as behind the Most Terrible Form of Rudrani; (Reverential Salutations to You) Who is the Great Womb of </a:t>
            </a:r>
            <a:r>
              <a:rPr lang="en-GB" sz="2800" b="0" i="0" dirty="0" err="1">
                <a:solidFill>
                  <a:srgbClr val="0000CC"/>
                </a:solidFill>
                <a:effectLst/>
                <a:latin typeface="Rockwell" panose="02060603020205020403" pitchFamily="18" charset="0"/>
              </a:rPr>
              <a:t>Mahashakti</a:t>
            </a:r>
            <a:r>
              <a:rPr lang="en-GB" sz="2800" b="0" i="0" dirty="0">
                <a:solidFill>
                  <a:srgbClr val="0000CC"/>
                </a:solidFill>
                <a:effectLst/>
                <a:latin typeface="Rockwell" panose="02060603020205020403" pitchFamily="18" charset="0"/>
              </a:rPr>
              <a:t> (from where every manifestation of Power arises),</a:t>
            </a:r>
          </a:p>
          <a:p>
            <a:pPr algn="ctr"/>
            <a:br>
              <a:rPr lang="en-GB" sz="2800" dirty="0">
                <a:solidFill>
                  <a:srgbClr val="0000CC"/>
                </a:solidFill>
                <a:latin typeface="Rockwell" panose="02060603020205020403" pitchFamily="18" charset="0"/>
              </a:rPr>
            </a:br>
            <a:r>
              <a:rPr lang="en-GB" sz="2800" b="0" i="0" dirty="0">
                <a:solidFill>
                  <a:srgbClr val="0000CC"/>
                </a:solidFill>
                <a:effectLst/>
                <a:latin typeface="Rockwell" panose="02060603020205020403" pitchFamily="18" charset="0"/>
              </a:rPr>
              <a:t>6.2: (Reverential Salutations to You) O Devi, Who is the Great Remover of Sins, and Who Removes Great Sins from our Lives (when Her Great Power passes through our Lives and Cleanses us) (maybe during adverse circumstances); Reverential Salutations to You, O Devi Mahalakshmi.</a:t>
            </a:r>
            <a:endParaRPr lang="en-IN" sz="2800" dirty="0">
              <a:solidFill>
                <a:srgbClr val="0000CC"/>
              </a:solidFill>
              <a:latin typeface="Rockwell" panose="02060603020205020403" pitchFamily="18" charset="0"/>
            </a:endParaRPr>
          </a:p>
        </p:txBody>
      </p:sp>
    </p:spTree>
    <p:extLst>
      <p:ext uri="{BB962C8B-B14F-4D97-AF65-F5344CB8AC3E}">
        <p14:creationId xmlns:p14="http://schemas.microsoft.com/office/powerpoint/2010/main" val="4177721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7055987-8FB8-E8DB-2AA4-0768680CFD7D}"/>
              </a:ext>
            </a:extLst>
          </p:cNvPr>
          <p:cNvSpPr/>
          <p:nvPr/>
        </p:nvSpPr>
        <p:spPr>
          <a:xfrm>
            <a:off x="348916" y="1018670"/>
            <a:ext cx="11417967" cy="5749230"/>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endParaRPr lang="en-GB" altLang="en-US" sz="2800" dirty="0">
              <a:solidFill>
                <a:srgbClr val="0000CC"/>
              </a:solidFill>
              <a:latin typeface="vijaya" panose="02020604020202020204" pitchFamily="18" charset="0"/>
              <a:cs typeface="Lath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GB" altLang="en-US" sz="2800" dirty="0">
              <a:solidFill>
                <a:srgbClr val="0000CC"/>
              </a:solidFill>
              <a:latin typeface="vijaya" panose="02020604020202020204" pitchFamily="18" charset="0"/>
              <a:cs typeface="Lath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ta-IN" altLang="en-US" sz="2800" dirty="0">
                <a:solidFill>
                  <a:srgbClr val="0000CC"/>
                </a:solidFill>
                <a:latin typeface="vijaya" panose="02020604020202020204" pitchFamily="18" charset="0"/>
                <a:cs typeface="Latha" panose="020B0604020202020204" pitchFamily="34" charset="0"/>
              </a:rPr>
              <a:t>பத்மாஸன ஸ்திதே தேவி </a:t>
            </a:r>
            <a:endParaRPr lang="en-GB" altLang="en-US" sz="2800" dirty="0">
              <a:solidFill>
                <a:srgbClr val="0000CC"/>
              </a:solidFill>
              <a:latin typeface="vijaya" panose="02020604020202020204" pitchFamily="18" charset="0"/>
              <a:cs typeface="Lath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ta-IN" altLang="en-US" sz="2800" dirty="0">
                <a:solidFill>
                  <a:srgbClr val="0000CC"/>
                </a:solidFill>
                <a:latin typeface="vijaya" panose="02020604020202020204" pitchFamily="18" charset="0"/>
                <a:cs typeface="Latha" panose="020B0604020202020204" pitchFamily="34" charset="0"/>
              </a:rPr>
              <a:t>பரப்ரம்ஹ ஸ்வரூபிணி </a:t>
            </a:r>
            <a:r>
              <a:rPr lang="en-US" altLang="en-US" sz="2800" dirty="0">
                <a:solidFill>
                  <a:srgbClr val="0000CC"/>
                </a:solidFill>
                <a:latin typeface="vijaya" panose="02020604020202020204" pitchFamily="18" charset="0"/>
                <a:cs typeface="Latha"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lang="ta-IN" altLang="en-US" sz="2800" dirty="0">
                <a:solidFill>
                  <a:srgbClr val="0000CC"/>
                </a:solidFill>
                <a:latin typeface="vijaya" panose="02020604020202020204" pitchFamily="18" charset="0"/>
                <a:cs typeface="Latha" panose="020B0604020202020204" pitchFamily="34" charset="0"/>
              </a:rPr>
              <a:t>பரமேஸி ஜகந்மாதா</a:t>
            </a:r>
            <a:r>
              <a:rPr lang="en-US" altLang="en-US" sz="2800" dirty="0">
                <a:solidFill>
                  <a:srgbClr val="0000CC"/>
                </a:solidFill>
                <a:latin typeface="vijaya" panose="02020604020202020204" pitchFamily="18" charset="0"/>
                <a:cs typeface="Latha"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lang="ta-IN" altLang="en-US" sz="2800" dirty="0">
                <a:solidFill>
                  <a:srgbClr val="0000CC"/>
                </a:solidFill>
                <a:latin typeface="vijaya" panose="02020604020202020204" pitchFamily="18" charset="0"/>
                <a:cs typeface="Latha" panose="020B0604020202020204" pitchFamily="34" charset="0"/>
              </a:rPr>
              <a:t>மஹாலக்ஷ்மி நமோஸ்துதே </a:t>
            </a:r>
            <a:r>
              <a:rPr kumimoji="0" lang="en-US" altLang="en-US" sz="3600" b="0" i="0" u="none" strike="noStrike" cap="none" normalizeH="0" baseline="0" dirty="0">
                <a:ln>
                  <a:noFill/>
                </a:ln>
                <a:solidFill>
                  <a:srgbClr val="0000CC"/>
                </a:solidFill>
                <a:effectLst/>
                <a:latin typeface="Vijaya" panose="02020604020202020204" pitchFamily="18" charset="0"/>
                <a:cs typeface="Vijaya" panose="020206040202020202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endParaRPr lang="en-IN" sz="3600" b="0" i="0" dirty="0">
              <a:solidFill>
                <a:srgbClr val="0000CC"/>
              </a:solidFill>
              <a:effectLst/>
              <a:latin typeface="Rockwell" panose="02060603020205020403" pitchFamily="18" charset="0"/>
            </a:endParaRPr>
          </a:p>
          <a:p>
            <a:pPr algn="ctr" defTabSz="914400" eaLnBrk="0" fontAlgn="base" hangingPunct="0">
              <a:spcBef>
                <a:spcPct val="0"/>
              </a:spcBef>
              <a:spcAft>
                <a:spcPct val="0"/>
              </a:spcAft>
            </a:pPr>
            <a:r>
              <a:rPr lang="en-IN" sz="3600" b="0" i="0" dirty="0" err="1">
                <a:solidFill>
                  <a:srgbClr val="0000CC"/>
                </a:solidFill>
                <a:effectLst/>
                <a:latin typeface="Rockwell" panose="02060603020205020403" pitchFamily="18" charset="0"/>
              </a:rPr>
              <a:t>padmāsana</a:t>
            </a:r>
            <a:r>
              <a:rPr lang="en-IN" sz="3600" b="0" i="0" dirty="0">
                <a:solidFill>
                  <a:srgbClr val="0000CC"/>
                </a:solidFill>
                <a:effectLst/>
                <a:latin typeface="Rockwell" panose="02060603020205020403" pitchFamily="18" charset="0"/>
              </a:rPr>
              <a:t> </a:t>
            </a:r>
            <a:r>
              <a:rPr lang="en-IN" sz="3600" b="0" i="0" dirty="0" err="1">
                <a:solidFill>
                  <a:srgbClr val="0000CC"/>
                </a:solidFill>
                <a:effectLst/>
                <a:latin typeface="Rockwell" panose="02060603020205020403" pitchFamily="18" charset="0"/>
              </a:rPr>
              <a:t>sthitē</a:t>
            </a:r>
            <a:r>
              <a:rPr lang="en-IN" sz="3600" b="0" i="0" dirty="0">
                <a:solidFill>
                  <a:srgbClr val="0000CC"/>
                </a:solidFill>
                <a:effectLst/>
                <a:latin typeface="Rockwell" panose="02060603020205020403" pitchFamily="18" charset="0"/>
              </a:rPr>
              <a:t> </a:t>
            </a:r>
            <a:r>
              <a:rPr lang="en-IN" sz="3600" b="0" i="0" dirty="0" err="1">
                <a:solidFill>
                  <a:srgbClr val="0000CC"/>
                </a:solidFill>
                <a:effectLst/>
                <a:latin typeface="Rockwell" panose="02060603020205020403" pitchFamily="18" charset="0"/>
              </a:rPr>
              <a:t>dēvi</a:t>
            </a:r>
            <a:r>
              <a:rPr lang="en-IN" sz="3600" b="0" i="0" dirty="0">
                <a:solidFill>
                  <a:srgbClr val="0000CC"/>
                </a:solidFill>
                <a:effectLst/>
                <a:latin typeface="Rockwell" panose="02060603020205020403" pitchFamily="18" charset="0"/>
              </a:rPr>
              <a:t> </a:t>
            </a:r>
            <a:r>
              <a:rPr lang="en-IN" sz="3600" b="0" i="0" dirty="0" err="1">
                <a:solidFill>
                  <a:srgbClr val="0000CC"/>
                </a:solidFill>
                <a:effectLst/>
                <a:latin typeface="Rockwell" panose="02060603020205020403" pitchFamily="18" charset="0"/>
              </a:rPr>
              <a:t>parabrahma</a:t>
            </a:r>
            <a:r>
              <a:rPr lang="en-IN" sz="3600" b="0" i="0" dirty="0">
                <a:solidFill>
                  <a:srgbClr val="0000CC"/>
                </a:solidFill>
                <a:effectLst/>
                <a:latin typeface="Rockwell" panose="02060603020205020403" pitchFamily="18" charset="0"/>
              </a:rPr>
              <a:t> </a:t>
            </a:r>
            <a:r>
              <a:rPr lang="en-IN" sz="3600" b="0" i="0" dirty="0" err="1">
                <a:solidFill>
                  <a:srgbClr val="0000CC"/>
                </a:solidFill>
                <a:effectLst/>
                <a:latin typeface="Rockwell" panose="02060603020205020403" pitchFamily="18" charset="0"/>
              </a:rPr>
              <a:t>svarūpiṇi</a:t>
            </a:r>
            <a:r>
              <a:rPr lang="en-IN" sz="3600" b="0" i="0" dirty="0">
                <a:solidFill>
                  <a:srgbClr val="0000CC"/>
                </a:solidFill>
                <a:effectLst/>
                <a:latin typeface="Rockwell" panose="02060603020205020403" pitchFamily="18" charset="0"/>
              </a:rPr>
              <a:t> ।</a:t>
            </a:r>
            <a:br>
              <a:rPr lang="en-IN" sz="3600" dirty="0">
                <a:solidFill>
                  <a:srgbClr val="0000CC"/>
                </a:solidFill>
                <a:latin typeface="Rockwell" panose="02060603020205020403" pitchFamily="18" charset="0"/>
              </a:rPr>
            </a:br>
            <a:r>
              <a:rPr lang="en-IN" sz="3600" b="0" i="0" dirty="0" err="1">
                <a:solidFill>
                  <a:srgbClr val="0000CC"/>
                </a:solidFill>
                <a:effectLst/>
                <a:latin typeface="Rockwell" panose="02060603020205020403" pitchFamily="18" charset="0"/>
              </a:rPr>
              <a:t>paramēśi</a:t>
            </a:r>
            <a:r>
              <a:rPr lang="en-IN" sz="3600" b="0" i="0" dirty="0">
                <a:solidFill>
                  <a:srgbClr val="0000CC"/>
                </a:solidFill>
                <a:effectLst/>
                <a:latin typeface="Rockwell" panose="02060603020205020403" pitchFamily="18" charset="0"/>
              </a:rPr>
              <a:t> </a:t>
            </a:r>
            <a:r>
              <a:rPr lang="en-IN" sz="3600" b="0" i="0" dirty="0" err="1">
                <a:solidFill>
                  <a:srgbClr val="0000CC"/>
                </a:solidFill>
                <a:effectLst/>
                <a:latin typeface="Rockwell" panose="02060603020205020403" pitchFamily="18" charset="0"/>
              </a:rPr>
              <a:t>jaganmātaḥ</a:t>
            </a:r>
            <a:r>
              <a:rPr lang="en-IN" sz="3600" b="0" i="0" dirty="0">
                <a:solidFill>
                  <a:srgbClr val="0000CC"/>
                </a:solidFill>
                <a:effectLst/>
                <a:latin typeface="Rockwell" panose="02060603020205020403" pitchFamily="18" charset="0"/>
              </a:rPr>
              <a:t> </a:t>
            </a:r>
            <a:r>
              <a:rPr lang="en-IN" sz="3600" b="0" i="0" dirty="0" err="1">
                <a:solidFill>
                  <a:srgbClr val="0000CC"/>
                </a:solidFill>
                <a:effectLst/>
                <a:latin typeface="Rockwell" panose="02060603020205020403" pitchFamily="18" charset="0"/>
              </a:rPr>
              <a:t>mahālakṣmi</a:t>
            </a:r>
            <a:r>
              <a:rPr lang="en-IN" sz="3600" b="0" i="0" dirty="0">
                <a:solidFill>
                  <a:srgbClr val="0000CC"/>
                </a:solidFill>
                <a:effectLst/>
                <a:latin typeface="Rockwell" panose="02060603020205020403" pitchFamily="18" charset="0"/>
              </a:rPr>
              <a:t> </a:t>
            </a:r>
            <a:r>
              <a:rPr lang="en-IN" sz="3600" b="0" i="0" dirty="0" err="1">
                <a:solidFill>
                  <a:srgbClr val="0000CC"/>
                </a:solidFill>
                <a:effectLst/>
                <a:latin typeface="Rockwell" panose="02060603020205020403" pitchFamily="18" charset="0"/>
              </a:rPr>
              <a:t>namō'stu</a:t>
            </a:r>
            <a:r>
              <a:rPr lang="en-IN" sz="3600" b="0" i="0" dirty="0">
                <a:solidFill>
                  <a:srgbClr val="0000CC"/>
                </a:solidFill>
                <a:effectLst/>
                <a:latin typeface="Rockwell" panose="02060603020205020403" pitchFamily="18" charset="0"/>
              </a:rPr>
              <a:t> </a:t>
            </a:r>
            <a:r>
              <a:rPr lang="en-IN" sz="3600" b="0" i="0" dirty="0" err="1">
                <a:solidFill>
                  <a:srgbClr val="0000CC"/>
                </a:solidFill>
                <a:effectLst/>
                <a:latin typeface="Rockwell" panose="02060603020205020403" pitchFamily="18" charset="0"/>
              </a:rPr>
              <a:t>tē</a:t>
            </a:r>
            <a:r>
              <a:rPr lang="en-IN" sz="3600" b="0" i="0" dirty="0">
                <a:solidFill>
                  <a:srgbClr val="0000CC"/>
                </a:solidFill>
                <a:effectLst/>
                <a:latin typeface="Rockwell" panose="02060603020205020403" pitchFamily="18" charset="0"/>
              </a:rPr>
              <a:t> ॥</a:t>
            </a:r>
          </a:p>
          <a:p>
            <a:pPr algn="ctr" defTabSz="914400" eaLnBrk="0" fontAlgn="base" hangingPunct="0">
              <a:spcBef>
                <a:spcPct val="0"/>
              </a:spcBef>
              <a:spcAft>
                <a:spcPct val="0"/>
              </a:spcAft>
            </a:pPr>
            <a:endParaRPr lang="en-GB" sz="3600" b="1" dirty="0">
              <a:solidFill>
                <a:srgbClr val="0000CC"/>
              </a:solidFill>
              <a:latin typeface="Mangal" panose="02040503050203030202" pitchFamily="18" charset="0"/>
            </a:endParaRPr>
          </a:p>
          <a:p>
            <a:pPr algn="ctr" defTabSz="914400" eaLnBrk="0" fontAlgn="base" hangingPunct="0">
              <a:spcBef>
                <a:spcPct val="0"/>
              </a:spcBef>
              <a:spcAft>
                <a:spcPct val="0"/>
              </a:spcAft>
            </a:pPr>
            <a:r>
              <a:rPr lang="hi-IN" sz="3600" b="1" i="0" dirty="0">
                <a:solidFill>
                  <a:srgbClr val="0000CC"/>
                </a:solidFill>
                <a:effectLst/>
                <a:latin typeface="Mangal" panose="02040503050203030202" pitchFamily="18" charset="0"/>
              </a:rPr>
              <a:t>पद्मासनस्थिते देवि परब्रह्मस्वरूपिणि ।</a:t>
            </a:r>
            <a:br>
              <a:rPr lang="hi-IN" sz="3600" dirty="0">
                <a:solidFill>
                  <a:srgbClr val="0000CC"/>
                </a:solidFill>
              </a:rPr>
            </a:br>
            <a:r>
              <a:rPr lang="hi-IN" sz="3600" b="1" i="0" dirty="0">
                <a:solidFill>
                  <a:srgbClr val="0000CC"/>
                </a:solidFill>
                <a:effectLst/>
                <a:latin typeface="Mangal" panose="02040503050203030202" pitchFamily="18" charset="0"/>
              </a:rPr>
              <a:t>परमेशि जगन्मातर्महालक्ष्मि नमोऽस्तुते ॥७॥</a:t>
            </a:r>
            <a:endParaRPr lang="en-IN" sz="3600" dirty="0">
              <a:solidFill>
                <a:srgbClr val="0000CC"/>
              </a:solidFill>
              <a:latin typeface="Cambria" panose="02040503050406030204" pitchFamily="18" charset="0"/>
              <a:ea typeface="Cambria" panose="02040503050406030204" pitchFamily="18" charset="0"/>
              <a:cs typeface="Latha" panose="020B0604020202020204" pitchFamily="34" charset="0"/>
            </a:endParaRPr>
          </a:p>
          <a:p>
            <a:pPr algn="ctr" defTabSz="914400" eaLnBrk="0" fontAlgn="base" hangingPunct="0">
              <a:spcBef>
                <a:spcPct val="0"/>
              </a:spcBef>
              <a:spcAft>
                <a:spcPct val="0"/>
              </a:spcAft>
            </a:pPr>
            <a:endParaRPr lang="en-IN" sz="3600" dirty="0">
              <a:solidFill>
                <a:srgbClr val="0000CC"/>
              </a:solidFill>
              <a:latin typeface="Rockwell" panose="02060603020205020403" pitchFamily="18" charset="0"/>
              <a:ea typeface="Cambria" panose="02040503050406030204" pitchFamily="18" charset="0"/>
              <a:cs typeface="Lath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rgbClr val="0000CC"/>
                </a:solidFill>
                <a:effectLst/>
                <a:latin typeface="Vijaya" panose="02020604020202020204" pitchFamily="18" charset="0"/>
                <a:cs typeface="Vijaya" panose="02020604020202020204" pitchFamily="18" charset="0"/>
              </a:rPr>
              <a:t> </a:t>
            </a:r>
            <a:endParaRPr kumimoji="0" lang="en-US" altLang="en-US" sz="2000" b="1" i="0" u="none" strike="noStrike" cap="none" normalizeH="0" baseline="0" dirty="0">
              <a:ln>
                <a:noFill/>
              </a:ln>
              <a:solidFill>
                <a:srgbClr val="0000CC"/>
              </a:solidFill>
              <a:effectLst/>
              <a:latin typeface="Verdana" panose="020B0604030504040204" pitchFamily="34" charset="0"/>
            </a:endParaRPr>
          </a:p>
        </p:txBody>
      </p:sp>
      <p:sp>
        <p:nvSpPr>
          <p:cNvPr id="10" name="Rectangle: Beveled 9">
            <a:extLst>
              <a:ext uri="{FF2B5EF4-FFF2-40B4-BE49-F238E27FC236}">
                <a16:creationId xmlns:a16="http://schemas.microsoft.com/office/drawing/2014/main" id="{3F838C81-732B-0DF9-A0B6-B3E3EEF81F66}"/>
              </a:ext>
            </a:extLst>
          </p:cNvPr>
          <p:cNvSpPr/>
          <p:nvPr/>
        </p:nvSpPr>
        <p:spPr>
          <a:xfrm>
            <a:off x="3934325" y="90100"/>
            <a:ext cx="4559969" cy="716016"/>
          </a:xfrm>
          <a:prstGeom prst="bevel">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4400" b="1" dirty="0">
                <a:solidFill>
                  <a:srgbClr val="C00000"/>
                </a:solidFill>
                <a:latin typeface="Algerian" panose="04020705040A02060702" pitchFamily="82" charset="0"/>
                <a:ea typeface="Cambria" panose="02040503050406030204" pitchFamily="18" charset="0"/>
              </a:rPr>
              <a:t>PASURAM 7</a:t>
            </a:r>
            <a:endParaRPr lang="en-IN" sz="4400" b="1" dirty="0">
              <a:solidFill>
                <a:srgbClr val="C00000"/>
              </a:solidFill>
              <a:latin typeface="Algerian" panose="04020705040A02060702" pitchFamily="82" charset="0"/>
              <a:ea typeface="Cambria" panose="02040503050406030204" pitchFamily="18" charset="0"/>
            </a:endParaRPr>
          </a:p>
        </p:txBody>
      </p:sp>
      <p:sp>
        <p:nvSpPr>
          <p:cNvPr id="5" name="Rectangle 3">
            <a:extLst>
              <a:ext uri="{FF2B5EF4-FFF2-40B4-BE49-F238E27FC236}">
                <a16:creationId xmlns:a16="http://schemas.microsoft.com/office/drawing/2014/main" id="{4E72050E-F940-4A44-E775-DD75190F95E4}"/>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1684F74C-A5E6-2821-E4DB-B84FC69D4992}"/>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EDCA3391-4B05-328E-9E3B-75F1BCDD9FBC}"/>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B34953D1-84C8-D3B7-5119-C0F0BEC7CB7A}"/>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1">
            <a:extLst>
              <a:ext uri="{FF2B5EF4-FFF2-40B4-BE49-F238E27FC236}">
                <a16:creationId xmlns:a16="http://schemas.microsoft.com/office/drawing/2014/main" id="{A646C810-B8D5-7089-53E7-9BFAC4F6E433}"/>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1">
            <a:extLst>
              <a:ext uri="{FF2B5EF4-FFF2-40B4-BE49-F238E27FC236}">
                <a16:creationId xmlns:a16="http://schemas.microsoft.com/office/drawing/2014/main" id="{3D449D85-B1EF-E274-B064-645E94035B02}"/>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2" name="Picture 11">
            <a:extLst>
              <a:ext uri="{FF2B5EF4-FFF2-40B4-BE49-F238E27FC236}">
                <a16:creationId xmlns:a16="http://schemas.microsoft.com/office/drawing/2014/main" id="{55877136-0093-ACB1-DD9D-27F44BB9269C}"/>
              </a:ext>
            </a:extLst>
          </p:cNvPr>
          <p:cNvPicPr>
            <a:picLocks noChangeAspect="1"/>
          </p:cNvPicPr>
          <p:nvPr/>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17152" y="-7675"/>
            <a:ext cx="1322709" cy="1322709"/>
          </a:xfrm>
          <a:prstGeom prst="rect">
            <a:avLst/>
          </a:prstGeom>
        </p:spPr>
      </p:pic>
    </p:spTree>
    <p:extLst>
      <p:ext uri="{BB962C8B-B14F-4D97-AF65-F5344CB8AC3E}">
        <p14:creationId xmlns:p14="http://schemas.microsoft.com/office/powerpoint/2010/main" val="3153115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FF81DCA-51FA-7C7F-2646-F4CEF91E1CF0}"/>
              </a:ext>
            </a:extLst>
          </p:cNvPr>
          <p:cNvSpPr txBox="1">
            <a:spLocks/>
          </p:cNvSpPr>
          <p:nvPr/>
        </p:nvSpPr>
        <p:spPr>
          <a:xfrm>
            <a:off x="890338" y="68122"/>
            <a:ext cx="9671867" cy="1410722"/>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7200" b="1" dirty="0">
                <a:solidFill>
                  <a:srgbClr val="006600"/>
                </a:solidFill>
                <a:latin typeface="Futurama Title Font" panose="02000000000000000000" pitchFamily="2" charset="0"/>
              </a:rPr>
              <a:t> meaning - 7</a:t>
            </a:r>
          </a:p>
        </p:txBody>
      </p:sp>
      <p:sp>
        <p:nvSpPr>
          <p:cNvPr id="5" name="Rectangle: Rounded Corners 4">
            <a:extLst>
              <a:ext uri="{FF2B5EF4-FFF2-40B4-BE49-F238E27FC236}">
                <a16:creationId xmlns:a16="http://schemas.microsoft.com/office/drawing/2014/main" id="{B30F5D00-A4EE-567C-4791-4EB27EBA0D6C}"/>
              </a:ext>
            </a:extLst>
          </p:cNvPr>
          <p:cNvSpPr/>
          <p:nvPr/>
        </p:nvSpPr>
        <p:spPr>
          <a:xfrm>
            <a:off x="228600" y="1478844"/>
            <a:ext cx="11766884" cy="531103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2800" b="0" i="0" dirty="0">
              <a:solidFill>
                <a:srgbClr val="0000CC"/>
              </a:solidFill>
              <a:effectLst/>
              <a:latin typeface="Rockwell" panose="02060603020205020403" pitchFamily="18" charset="0"/>
            </a:endParaRPr>
          </a:p>
          <a:p>
            <a:pPr algn="ctr"/>
            <a:r>
              <a:rPr lang="en-GB" sz="2800" b="0" i="0" dirty="0">
                <a:solidFill>
                  <a:srgbClr val="0000CC"/>
                </a:solidFill>
                <a:effectLst/>
                <a:latin typeface="Rockwell" panose="02060603020205020403" pitchFamily="18" charset="0"/>
              </a:rPr>
              <a:t>7.1: (After Her Great Power Cleanses us we feel Her Peaceful Form) O Devi Who is Seated on a Lotus (Lotus of Kundalini) (with a Gracious Face); And Who is abiding as the Supreme Brahman (behind all Creation),</a:t>
            </a:r>
          </a:p>
          <a:p>
            <a:pPr algn="ctr"/>
            <a:endParaRPr lang="en-GB" sz="2800" dirty="0">
              <a:solidFill>
                <a:srgbClr val="0000CC"/>
              </a:solidFill>
              <a:latin typeface="Rockwell" panose="02060603020205020403" pitchFamily="18" charset="0"/>
            </a:endParaRPr>
          </a:p>
          <a:p>
            <a:pPr algn="ctr"/>
            <a:br>
              <a:rPr lang="en-GB" sz="2800" dirty="0">
                <a:solidFill>
                  <a:srgbClr val="0000CC"/>
                </a:solidFill>
                <a:latin typeface="Rockwell" panose="02060603020205020403" pitchFamily="18" charset="0"/>
              </a:rPr>
            </a:br>
            <a:r>
              <a:rPr lang="en-GB" sz="3200" dirty="0">
                <a:solidFill>
                  <a:srgbClr val="0000CC"/>
                </a:solidFill>
                <a:latin typeface="Rockwell" panose="02060603020205020403" pitchFamily="18" charset="0"/>
              </a:rPr>
              <a:t>7.2: Who is the Supreme Goddess and the Mother of the Universe; Reverential Salutations to You, O Devi Mahalakshmi.</a:t>
            </a:r>
            <a:endParaRPr lang="en-IN" sz="2800" dirty="0">
              <a:solidFill>
                <a:srgbClr val="0000CC"/>
              </a:solidFill>
              <a:latin typeface="Rockwell" panose="02060603020205020403" pitchFamily="18" charset="0"/>
            </a:endParaRPr>
          </a:p>
        </p:txBody>
      </p:sp>
    </p:spTree>
    <p:extLst>
      <p:ext uri="{BB962C8B-B14F-4D97-AF65-F5344CB8AC3E}">
        <p14:creationId xmlns:p14="http://schemas.microsoft.com/office/powerpoint/2010/main" val="1222000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7055987-8FB8-E8DB-2AA4-0768680CFD7D}"/>
              </a:ext>
            </a:extLst>
          </p:cNvPr>
          <p:cNvSpPr/>
          <p:nvPr/>
        </p:nvSpPr>
        <p:spPr>
          <a:xfrm>
            <a:off x="180474" y="1018666"/>
            <a:ext cx="11875168" cy="5694956"/>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3600" b="0" i="0" u="none" strike="noStrike" cap="none" normalizeH="0" baseline="0" dirty="0">
              <a:ln>
                <a:noFill/>
              </a:ln>
              <a:solidFill>
                <a:srgbClr val="0000CC"/>
              </a:solidFill>
              <a:effectLst/>
              <a:latin typeface="Vijaya" panose="02020604020202020204" pitchFamily="18" charset="0"/>
              <a:cs typeface="Vijaya" panose="020206040202020202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ta-IN" altLang="en-US" sz="2800" dirty="0">
                <a:solidFill>
                  <a:srgbClr val="0000CC"/>
                </a:solidFill>
                <a:latin typeface="vijaya" panose="02020604020202020204" pitchFamily="18" charset="0"/>
                <a:cs typeface="Latha" panose="020B0604020202020204" pitchFamily="34" charset="0"/>
              </a:rPr>
              <a:t>ஸ்வேதாம் பரதரே தேவி </a:t>
            </a:r>
            <a:endParaRPr lang="en-GB" altLang="en-US" sz="2800" dirty="0">
              <a:solidFill>
                <a:srgbClr val="0000CC"/>
              </a:solidFill>
              <a:latin typeface="vijaya" panose="02020604020202020204" pitchFamily="18" charset="0"/>
              <a:cs typeface="Lath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ta-IN" altLang="en-US" sz="2800" dirty="0">
                <a:solidFill>
                  <a:srgbClr val="0000CC"/>
                </a:solidFill>
                <a:latin typeface="vijaya" panose="02020604020202020204" pitchFamily="18" charset="0"/>
                <a:cs typeface="Latha" panose="020B0604020202020204" pitchFamily="34" charset="0"/>
              </a:rPr>
              <a:t>நானாலங்கார பூஷிதே </a:t>
            </a:r>
            <a:r>
              <a:rPr lang="en-US" altLang="en-US" sz="2800" dirty="0">
                <a:solidFill>
                  <a:srgbClr val="0000CC"/>
                </a:solidFill>
                <a:latin typeface="vijaya" panose="02020604020202020204" pitchFamily="18" charset="0"/>
                <a:cs typeface="Latha"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lang="ta-IN" altLang="en-US" sz="2800" dirty="0">
                <a:solidFill>
                  <a:srgbClr val="0000CC"/>
                </a:solidFill>
                <a:latin typeface="vijaya" panose="02020604020202020204" pitchFamily="18" charset="0"/>
                <a:cs typeface="Latha" panose="020B0604020202020204" pitchFamily="34" charset="0"/>
              </a:rPr>
              <a:t>ஜகஸ்திதே ஜகந்மாதா</a:t>
            </a:r>
            <a:r>
              <a:rPr lang="en-US" altLang="en-US" sz="2800" dirty="0">
                <a:solidFill>
                  <a:srgbClr val="0000CC"/>
                </a:solidFill>
                <a:latin typeface="vijaya" panose="02020604020202020204" pitchFamily="18" charset="0"/>
                <a:cs typeface="Latha"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800" dirty="0">
                <a:solidFill>
                  <a:srgbClr val="0000CC"/>
                </a:solidFill>
                <a:latin typeface="vijaya" panose="02020604020202020204" pitchFamily="18" charset="0"/>
                <a:cs typeface="Latha" panose="020B0604020202020204" pitchFamily="34" charset="0"/>
              </a:rPr>
              <a:t> </a:t>
            </a:r>
            <a:r>
              <a:rPr lang="ta-IN" altLang="en-US" sz="2800" dirty="0">
                <a:solidFill>
                  <a:srgbClr val="0000CC"/>
                </a:solidFill>
                <a:latin typeface="vijaya" panose="02020604020202020204" pitchFamily="18" charset="0"/>
                <a:cs typeface="Latha" panose="020B0604020202020204" pitchFamily="34" charset="0"/>
              </a:rPr>
              <a:t>மஹாலக்ஷ்மி நமோஸ்துதே </a:t>
            </a:r>
            <a:r>
              <a:rPr lang="en-US" altLang="en-US" sz="2800" dirty="0">
                <a:solidFill>
                  <a:srgbClr val="0000CC"/>
                </a:solidFill>
                <a:latin typeface="vijaya" panose="02020604020202020204" pitchFamily="18" charset="0"/>
                <a:cs typeface="Latha" panose="020B0604020202020204" pitchFamily="34" charset="0"/>
              </a:rPr>
              <a:t>||  8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3600" b="1" i="0" u="none" strike="noStrike" cap="none" normalizeH="0" baseline="0" dirty="0">
              <a:ln>
                <a:noFill/>
              </a:ln>
              <a:solidFill>
                <a:srgbClr val="0000CC"/>
              </a:solidFill>
              <a:effectLst/>
              <a:latin typeface="Vijaya" panose="02020604020202020204" pitchFamily="18" charset="0"/>
              <a:cs typeface="Vijaya" panose="02020604020202020204" pitchFamily="18" charset="0"/>
            </a:endParaRPr>
          </a:p>
          <a:p>
            <a:pPr algn="ctr" defTabSz="914400" eaLnBrk="0" fontAlgn="base" hangingPunct="0">
              <a:spcBef>
                <a:spcPct val="0"/>
              </a:spcBef>
              <a:spcAft>
                <a:spcPct val="0"/>
              </a:spcAft>
            </a:pPr>
            <a:r>
              <a:rPr lang="en-IN" sz="3600" b="0" i="0" dirty="0" err="1">
                <a:solidFill>
                  <a:srgbClr val="0000CC"/>
                </a:solidFill>
                <a:effectLst/>
                <a:latin typeface="Rockwell" panose="02060603020205020403" pitchFamily="18" charset="0"/>
              </a:rPr>
              <a:t>śvētāmbaradharē</a:t>
            </a:r>
            <a:r>
              <a:rPr lang="en-IN" sz="3600" b="0" i="0" dirty="0">
                <a:solidFill>
                  <a:srgbClr val="0000CC"/>
                </a:solidFill>
                <a:effectLst/>
                <a:latin typeface="Rockwell" panose="02060603020205020403" pitchFamily="18" charset="0"/>
              </a:rPr>
              <a:t> </a:t>
            </a:r>
            <a:r>
              <a:rPr lang="en-IN" sz="3600" b="0" i="0" dirty="0" err="1">
                <a:solidFill>
                  <a:srgbClr val="0000CC"/>
                </a:solidFill>
                <a:effectLst/>
                <a:latin typeface="Rockwell" panose="02060603020205020403" pitchFamily="18" charset="0"/>
              </a:rPr>
              <a:t>dēvi</a:t>
            </a:r>
            <a:r>
              <a:rPr lang="en-IN" sz="3600" b="0" i="0" dirty="0">
                <a:solidFill>
                  <a:srgbClr val="0000CC"/>
                </a:solidFill>
                <a:effectLst/>
                <a:latin typeface="Rockwell" panose="02060603020205020403" pitchFamily="18" charset="0"/>
              </a:rPr>
              <a:t> </a:t>
            </a:r>
            <a:r>
              <a:rPr lang="en-IN" sz="3600" b="0" i="0" dirty="0" err="1">
                <a:solidFill>
                  <a:srgbClr val="0000CC"/>
                </a:solidFill>
                <a:effectLst/>
                <a:latin typeface="Rockwell" panose="02060603020205020403" pitchFamily="18" charset="0"/>
              </a:rPr>
              <a:t>nānālaṅkāra</a:t>
            </a:r>
            <a:r>
              <a:rPr lang="en-IN" sz="3600" b="0" i="0" dirty="0">
                <a:solidFill>
                  <a:srgbClr val="0000CC"/>
                </a:solidFill>
                <a:effectLst/>
                <a:latin typeface="Rockwell" panose="02060603020205020403" pitchFamily="18" charset="0"/>
              </a:rPr>
              <a:t> </a:t>
            </a:r>
            <a:r>
              <a:rPr lang="en-IN" sz="3600" b="0" i="0" dirty="0" err="1">
                <a:solidFill>
                  <a:srgbClr val="0000CC"/>
                </a:solidFill>
                <a:effectLst/>
                <a:latin typeface="Rockwell" panose="02060603020205020403" pitchFamily="18" charset="0"/>
              </a:rPr>
              <a:t>bhūṣitē</a:t>
            </a:r>
            <a:r>
              <a:rPr lang="en-IN" sz="3600" b="0" i="0" dirty="0">
                <a:solidFill>
                  <a:srgbClr val="0000CC"/>
                </a:solidFill>
                <a:effectLst/>
                <a:latin typeface="Rockwell" panose="02060603020205020403" pitchFamily="18" charset="0"/>
              </a:rPr>
              <a:t> ।</a:t>
            </a:r>
            <a:br>
              <a:rPr lang="en-IN" sz="3600" dirty="0">
                <a:solidFill>
                  <a:srgbClr val="0000CC"/>
                </a:solidFill>
                <a:latin typeface="Rockwell" panose="02060603020205020403" pitchFamily="18" charset="0"/>
              </a:rPr>
            </a:br>
            <a:r>
              <a:rPr lang="en-IN" sz="3600" b="0" i="0" dirty="0" err="1">
                <a:solidFill>
                  <a:srgbClr val="0000CC"/>
                </a:solidFill>
                <a:effectLst/>
                <a:latin typeface="Rockwell" panose="02060603020205020403" pitchFamily="18" charset="0"/>
              </a:rPr>
              <a:t>jagasthitē</a:t>
            </a:r>
            <a:r>
              <a:rPr lang="en-IN" sz="3600" b="0" i="0" dirty="0">
                <a:solidFill>
                  <a:srgbClr val="0000CC"/>
                </a:solidFill>
                <a:effectLst/>
                <a:latin typeface="Rockwell" panose="02060603020205020403" pitchFamily="18" charset="0"/>
              </a:rPr>
              <a:t> </a:t>
            </a:r>
            <a:r>
              <a:rPr lang="en-IN" sz="3600" b="0" i="0" dirty="0" err="1">
                <a:solidFill>
                  <a:srgbClr val="0000CC"/>
                </a:solidFill>
                <a:effectLst/>
                <a:latin typeface="Rockwell" panose="02060603020205020403" pitchFamily="18" charset="0"/>
              </a:rPr>
              <a:t>jaganmātaḥa</a:t>
            </a:r>
            <a:r>
              <a:rPr lang="en-IN" sz="3600" b="0" i="0" dirty="0">
                <a:solidFill>
                  <a:srgbClr val="0000CC"/>
                </a:solidFill>
                <a:effectLst/>
                <a:latin typeface="Rockwell" panose="02060603020205020403" pitchFamily="18" charset="0"/>
              </a:rPr>
              <a:t> </a:t>
            </a:r>
            <a:r>
              <a:rPr lang="en-IN" sz="3600" b="0" i="0" dirty="0" err="1">
                <a:solidFill>
                  <a:srgbClr val="0000CC"/>
                </a:solidFill>
                <a:effectLst/>
                <a:latin typeface="Rockwell" panose="02060603020205020403" pitchFamily="18" charset="0"/>
              </a:rPr>
              <a:t>mahālakṣmi</a:t>
            </a:r>
            <a:r>
              <a:rPr lang="en-IN" sz="3600" b="0" i="0" dirty="0">
                <a:solidFill>
                  <a:srgbClr val="0000CC"/>
                </a:solidFill>
                <a:effectLst/>
                <a:latin typeface="Rockwell" panose="02060603020205020403" pitchFamily="18" charset="0"/>
              </a:rPr>
              <a:t> </a:t>
            </a:r>
            <a:r>
              <a:rPr lang="en-IN" sz="3600" b="0" i="0" dirty="0" err="1">
                <a:solidFill>
                  <a:srgbClr val="0000CC"/>
                </a:solidFill>
                <a:effectLst/>
                <a:latin typeface="Rockwell" panose="02060603020205020403" pitchFamily="18" charset="0"/>
              </a:rPr>
              <a:t>namō'stu</a:t>
            </a:r>
            <a:r>
              <a:rPr lang="en-IN" sz="3600" b="0" i="0" dirty="0">
                <a:solidFill>
                  <a:srgbClr val="0000CC"/>
                </a:solidFill>
                <a:effectLst/>
                <a:latin typeface="Rockwell" panose="02060603020205020403" pitchFamily="18" charset="0"/>
              </a:rPr>
              <a:t> </a:t>
            </a:r>
            <a:r>
              <a:rPr lang="en-IN" sz="3600" b="0" i="0" dirty="0" err="1">
                <a:solidFill>
                  <a:srgbClr val="0000CC"/>
                </a:solidFill>
                <a:effectLst/>
                <a:latin typeface="Rockwell" panose="02060603020205020403" pitchFamily="18" charset="0"/>
              </a:rPr>
              <a:t>tē</a:t>
            </a:r>
            <a:r>
              <a:rPr lang="en-IN" sz="3600" b="0" i="0" dirty="0">
                <a:solidFill>
                  <a:srgbClr val="0000CC"/>
                </a:solidFill>
                <a:effectLst/>
                <a:latin typeface="Rockwell" panose="02060603020205020403" pitchFamily="18" charset="0"/>
              </a:rPr>
              <a:t> ॥ </a:t>
            </a:r>
            <a:endParaRPr lang="en-IN" sz="3600" dirty="0">
              <a:solidFill>
                <a:srgbClr val="0000CC"/>
              </a:solidFill>
              <a:latin typeface="Rockwell" panose="02060603020205020403" pitchFamily="18" charset="0"/>
            </a:endParaRPr>
          </a:p>
          <a:p>
            <a:pPr algn="ctr" defTabSz="914400" eaLnBrk="0" fontAlgn="base" hangingPunct="0">
              <a:spcBef>
                <a:spcPct val="0"/>
              </a:spcBef>
              <a:spcAft>
                <a:spcPct val="0"/>
              </a:spcAft>
            </a:pPr>
            <a:endParaRPr lang="en-IN" sz="3600" b="0" i="0" dirty="0">
              <a:solidFill>
                <a:srgbClr val="0000CC"/>
              </a:solidFill>
              <a:effectLst/>
              <a:latin typeface="Rockwell" panose="02060603020205020403" pitchFamily="18" charset="0"/>
            </a:endParaRPr>
          </a:p>
          <a:p>
            <a:pPr algn="ctr" defTabSz="914400" eaLnBrk="0" fontAlgn="base" hangingPunct="0">
              <a:spcBef>
                <a:spcPct val="0"/>
              </a:spcBef>
              <a:spcAft>
                <a:spcPct val="0"/>
              </a:spcAft>
            </a:pPr>
            <a:r>
              <a:rPr lang="hi-IN" sz="3600" b="1" i="0" dirty="0">
                <a:solidFill>
                  <a:srgbClr val="0000CC"/>
                </a:solidFill>
                <a:effectLst/>
                <a:latin typeface="Mangal" panose="02040503050203030202" pitchFamily="18" charset="0"/>
              </a:rPr>
              <a:t>श्वेताम्बरधरे देवि नानालङ्कारभूषिते ।</a:t>
            </a:r>
            <a:br>
              <a:rPr lang="hi-IN" sz="3600" dirty="0">
                <a:solidFill>
                  <a:srgbClr val="0000CC"/>
                </a:solidFill>
              </a:rPr>
            </a:br>
            <a:r>
              <a:rPr lang="hi-IN" sz="3600" b="1" i="0" dirty="0">
                <a:solidFill>
                  <a:srgbClr val="0000CC"/>
                </a:solidFill>
                <a:effectLst/>
                <a:latin typeface="Mangal" panose="02040503050203030202" pitchFamily="18" charset="0"/>
              </a:rPr>
              <a:t>जगत्स्थिते जगन्मात</a:t>
            </a:r>
            <a:r>
              <a:rPr lang="en-GB" sz="3600" b="1" i="0" dirty="0">
                <a:solidFill>
                  <a:srgbClr val="0000CC"/>
                </a:solidFill>
                <a:effectLst/>
                <a:latin typeface="Mangal" panose="02040503050203030202" pitchFamily="18" charset="0"/>
              </a:rPr>
              <a:t>: </a:t>
            </a:r>
            <a:r>
              <a:rPr lang="hi-IN" sz="3600" b="1" i="0" dirty="0">
                <a:solidFill>
                  <a:srgbClr val="0000CC"/>
                </a:solidFill>
                <a:effectLst/>
                <a:latin typeface="Mangal" panose="02040503050203030202" pitchFamily="18" charset="0"/>
              </a:rPr>
              <a:t>र्महालक्ष्मि नमोऽस्तुते ॥८॥</a:t>
            </a:r>
            <a:endParaRPr lang="en-IN" sz="3600" dirty="0">
              <a:solidFill>
                <a:srgbClr val="0000CC"/>
              </a:solidFill>
              <a:latin typeface="Cambria" panose="02040503050406030204" pitchFamily="18" charset="0"/>
              <a:ea typeface="Cambria" panose="02040503050406030204" pitchFamily="18" charset="0"/>
              <a:cs typeface="Latha" panose="020B0604020202020204" pitchFamily="34" charset="0"/>
            </a:endParaRPr>
          </a:p>
          <a:p>
            <a:pPr algn="ctr" defTabSz="914400" eaLnBrk="0" fontAlgn="base" hangingPunct="0">
              <a:spcBef>
                <a:spcPct val="0"/>
              </a:spcBef>
              <a:spcAft>
                <a:spcPct val="0"/>
              </a:spcAft>
            </a:pPr>
            <a:endParaRPr lang="en-IN" sz="3600" dirty="0">
              <a:solidFill>
                <a:srgbClr val="0000CC"/>
              </a:solidFill>
              <a:latin typeface="Rockwell" panose="02060603020205020403" pitchFamily="18" charset="0"/>
              <a:ea typeface="Cambria" panose="02040503050406030204" pitchFamily="18" charset="0"/>
              <a:cs typeface="Lath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400" b="1" i="0" u="none" strike="noStrike" cap="none" normalizeH="0" baseline="0" dirty="0">
              <a:ln>
                <a:noFill/>
              </a:ln>
              <a:solidFill>
                <a:srgbClr val="0000CC"/>
              </a:solidFill>
              <a:effectLst/>
              <a:latin typeface="Verdana" panose="020B0604030504040204" pitchFamily="34" charset="0"/>
            </a:endParaRPr>
          </a:p>
        </p:txBody>
      </p:sp>
      <p:sp>
        <p:nvSpPr>
          <p:cNvPr id="10" name="Rectangle: Beveled 9">
            <a:extLst>
              <a:ext uri="{FF2B5EF4-FFF2-40B4-BE49-F238E27FC236}">
                <a16:creationId xmlns:a16="http://schemas.microsoft.com/office/drawing/2014/main" id="{3F838C81-732B-0DF9-A0B6-B3E3EEF81F66}"/>
              </a:ext>
            </a:extLst>
          </p:cNvPr>
          <p:cNvSpPr/>
          <p:nvPr/>
        </p:nvSpPr>
        <p:spPr>
          <a:xfrm>
            <a:off x="3958389" y="144378"/>
            <a:ext cx="4559969" cy="721892"/>
          </a:xfrm>
          <a:prstGeom prst="bevel">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4400" b="1" dirty="0">
                <a:solidFill>
                  <a:srgbClr val="C00000"/>
                </a:solidFill>
                <a:latin typeface="Algerian" panose="04020705040A02060702" pitchFamily="82" charset="0"/>
                <a:ea typeface="Cambria" panose="02040503050406030204" pitchFamily="18" charset="0"/>
              </a:rPr>
              <a:t>PASURAM 8</a:t>
            </a:r>
            <a:endParaRPr lang="en-IN" sz="4400" b="1" dirty="0">
              <a:solidFill>
                <a:srgbClr val="C00000"/>
              </a:solidFill>
              <a:latin typeface="Algerian" panose="04020705040A02060702" pitchFamily="82" charset="0"/>
              <a:ea typeface="Cambria" panose="02040503050406030204" pitchFamily="18" charset="0"/>
            </a:endParaRPr>
          </a:p>
        </p:txBody>
      </p:sp>
      <p:sp>
        <p:nvSpPr>
          <p:cNvPr id="5" name="Rectangle 3">
            <a:extLst>
              <a:ext uri="{FF2B5EF4-FFF2-40B4-BE49-F238E27FC236}">
                <a16:creationId xmlns:a16="http://schemas.microsoft.com/office/drawing/2014/main" id="{4E72050E-F940-4A44-E775-DD75190F95E4}"/>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1684F74C-A5E6-2821-E4DB-B84FC69D4992}"/>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EDCA3391-4B05-328E-9E3B-75F1BCDD9FBC}"/>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B34953D1-84C8-D3B7-5119-C0F0BEC7CB7A}"/>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1">
            <a:extLst>
              <a:ext uri="{FF2B5EF4-FFF2-40B4-BE49-F238E27FC236}">
                <a16:creationId xmlns:a16="http://schemas.microsoft.com/office/drawing/2014/main" id="{A646C810-B8D5-7089-53E7-9BFAC4F6E433}"/>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1">
            <a:extLst>
              <a:ext uri="{FF2B5EF4-FFF2-40B4-BE49-F238E27FC236}">
                <a16:creationId xmlns:a16="http://schemas.microsoft.com/office/drawing/2014/main" id="{3D449D85-B1EF-E274-B064-645E94035B02}"/>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1">
            <a:extLst>
              <a:ext uri="{FF2B5EF4-FFF2-40B4-BE49-F238E27FC236}">
                <a16:creationId xmlns:a16="http://schemas.microsoft.com/office/drawing/2014/main" id="{3142BACF-B5CC-BC7C-90E9-D2DF7207FC72}"/>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3" name="Picture 12">
            <a:extLst>
              <a:ext uri="{FF2B5EF4-FFF2-40B4-BE49-F238E27FC236}">
                <a16:creationId xmlns:a16="http://schemas.microsoft.com/office/drawing/2014/main" id="{247237E6-4E4E-41E3-0F02-358E7E06A2FE}"/>
              </a:ext>
            </a:extLst>
          </p:cNvPr>
          <p:cNvPicPr>
            <a:picLocks noChangeAspect="1"/>
          </p:cNvPicPr>
          <p:nvPr/>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17152" y="-7675"/>
            <a:ext cx="1322709" cy="1322709"/>
          </a:xfrm>
          <a:prstGeom prst="rect">
            <a:avLst/>
          </a:prstGeom>
        </p:spPr>
      </p:pic>
    </p:spTree>
    <p:extLst>
      <p:ext uri="{BB962C8B-B14F-4D97-AF65-F5344CB8AC3E}">
        <p14:creationId xmlns:p14="http://schemas.microsoft.com/office/powerpoint/2010/main" val="983793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FF81DCA-51FA-7C7F-2646-F4CEF91E1CF0}"/>
              </a:ext>
            </a:extLst>
          </p:cNvPr>
          <p:cNvSpPr txBox="1">
            <a:spLocks/>
          </p:cNvSpPr>
          <p:nvPr/>
        </p:nvSpPr>
        <p:spPr>
          <a:xfrm>
            <a:off x="890338" y="68122"/>
            <a:ext cx="9671867" cy="1410722"/>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7200" b="1" dirty="0">
                <a:solidFill>
                  <a:srgbClr val="006600"/>
                </a:solidFill>
                <a:latin typeface="Futurama Title Font" panose="02000000000000000000" pitchFamily="2" charset="0"/>
              </a:rPr>
              <a:t> meaning - 8</a:t>
            </a:r>
          </a:p>
        </p:txBody>
      </p:sp>
      <p:sp>
        <p:nvSpPr>
          <p:cNvPr id="5" name="Rectangle: Rounded Corners 4">
            <a:extLst>
              <a:ext uri="{FF2B5EF4-FFF2-40B4-BE49-F238E27FC236}">
                <a16:creationId xmlns:a16="http://schemas.microsoft.com/office/drawing/2014/main" id="{B30F5D00-A4EE-567C-4791-4EB27EBA0D6C}"/>
              </a:ext>
            </a:extLst>
          </p:cNvPr>
          <p:cNvSpPr/>
          <p:nvPr/>
        </p:nvSpPr>
        <p:spPr>
          <a:xfrm>
            <a:off x="228600" y="1478844"/>
            <a:ext cx="11766884" cy="531103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2800" b="0" i="0" dirty="0">
              <a:solidFill>
                <a:srgbClr val="0000CC"/>
              </a:solidFill>
              <a:effectLst/>
              <a:latin typeface="Rockwell" panose="02060603020205020403" pitchFamily="18" charset="0"/>
            </a:endParaRPr>
          </a:p>
          <a:p>
            <a:pPr algn="ctr"/>
            <a:r>
              <a:rPr lang="en-GB" sz="2800" b="0" i="0" dirty="0">
                <a:solidFill>
                  <a:srgbClr val="0000CC"/>
                </a:solidFill>
                <a:effectLst/>
                <a:latin typeface="Rockwell" panose="02060603020205020403" pitchFamily="18" charset="0"/>
              </a:rPr>
              <a:t>8.1: (Reverential Salutations to You) O Devi Who is Adorned with White Garments (representing our Inner Purity); (Reverential Salutations to You) Who is Adorned with Various Ornaments (representing our Inner Beauty),</a:t>
            </a:r>
          </a:p>
          <a:p>
            <a:pPr algn="ctr"/>
            <a:endParaRPr lang="en-GB" sz="2800" dirty="0">
              <a:solidFill>
                <a:srgbClr val="0000CC"/>
              </a:solidFill>
              <a:latin typeface="Rockwell" panose="02060603020205020403" pitchFamily="18" charset="0"/>
            </a:endParaRPr>
          </a:p>
          <a:p>
            <a:pPr algn="ctr"/>
            <a:br>
              <a:rPr lang="en-GB" sz="2800" dirty="0">
                <a:solidFill>
                  <a:srgbClr val="0000CC"/>
                </a:solidFill>
                <a:latin typeface="Rockwell" panose="02060603020205020403" pitchFamily="18" charset="0"/>
              </a:rPr>
            </a:br>
            <a:r>
              <a:rPr lang="en-GB" sz="2800" b="0" i="0" dirty="0">
                <a:solidFill>
                  <a:srgbClr val="0000CC"/>
                </a:solidFill>
                <a:effectLst/>
                <a:latin typeface="Rockwell" panose="02060603020205020403" pitchFamily="18" charset="0"/>
              </a:rPr>
              <a:t>8.2: (Reverential Salutations to You) Who Abide within the Universe as the Mother of the Universe (directing our Lives and all Activities); Reverential Salutations to You, O Devi Mahalakshmi.</a:t>
            </a:r>
            <a:endParaRPr lang="en-IN" sz="2800" dirty="0">
              <a:solidFill>
                <a:srgbClr val="0000CC"/>
              </a:solidFill>
              <a:latin typeface="Rockwell" panose="02060603020205020403" pitchFamily="18" charset="0"/>
            </a:endParaRPr>
          </a:p>
        </p:txBody>
      </p:sp>
    </p:spTree>
    <p:extLst>
      <p:ext uri="{BB962C8B-B14F-4D97-AF65-F5344CB8AC3E}">
        <p14:creationId xmlns:p14="http://schemas.microsoft.com/office/powerpoint/2010/main" val="232686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7055987-8FB8-E8DB-2AA4-0768680CFD7D}"/>
              </a:ext>
            </a:extLst>
          </p:cNvPr>
          <p:cNvSpPr/>
          <p:nvPr/>
        </p:nvSpPr>
        <p:spPr>
          <a:xfrm>
            <a:off x="120317" y="842208"/>
            <a:ext cx="11911262" cy="5943600"/>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3600" b="0" i="0" u="none" strike="noStrike" cap="none" normalizeH="0" baseline="0" dirty="0">
              <a:ln>
                <a:noFill/>
              </a:ln>
              <a:solidFill>
                <a:srgbClr val="0000CC"/>
              </a:solidFill>
              <a:effectLst/>
              <a:latin typeface="Vijaya" panose="02020604020202020204" pitchFamily="18" charset="0"/>
              <a:cs typeface="Vijaya" panose="020206040202020202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3400" b="0" i="0" u="none" strike="noStrike" cap="none" normalizeH="0" baseline="0" dirty="0">
              <a:ln>
                <a:noFill/>
              </a:ln>
              <a:solidFill>
                <a:srgbClr val="0000CC"/>
              </a:solidFill>
              <a:effectLst/>
              <a:latin typeface="Vijaya" panose="02020604020202020204" pitchFamily="18" charset="0"/>
              <a:cs typeface="Vijaya" panose="020206040202020202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GB" altLang="en-US" sz="3400" dirty="0">
              <a:solidFill>
                <a:srgbClr val="0000CC"/>
              </a:solidFill>
              <a:latin typeface="Vijaya" panose="02020604020202020204" pitchFamily="18" charset="0"/>
              <a:cs typeface="Vijaya" panose="02020604020202020204" pitchFamily="18" charset="0"/>
            </a:endParaRPr>
          </a:p>
          <a:p>
            <a:pPr algn="ctr" defTabSz="914400" eaLnBrk="0" fontAlgn="base" hangingPunct="0">
              <a:spcBef>
                <a:spcPct val="0"/>
              </a:spcBef>
              <a:spcAft>
                <a:spcPct val="0"/>
              </a:spcAft>
            </a:pPr>
            <a:r>
              <a:rPr lang="ta-IN" altLang="en-US" sz="2800" dirty="0">
                <a:solidFill>
                  <a:srgbClr val="0000CC"/>
                </a:solidFill>
                <a:latin typeface="vijaya" panose="02020604020202020204" pitchFamily="18" charset="0"/>
                <a:cs typeface="Latha" panose="020B0604020202020204" pitchFamily="34" charset="0"/>
              </a:rPr>
              <a:t>மஹாலக்ஷ்மி அஷ்டக ஸ்தோத்ரம் </a:t>
            </a:r>
            <a:endParaRPr lang="en-GB" altLang="en-US" sz="2800" dirty="0">
              <a:solidFill>
                <a:srgbClr val="0000CC"/>
              </a:solidFill>
              <a:latin typeface="vijaya" panose="02020604020202020204" pitchFamily="18" charset="0"/>
              <a:cs typeface="Latha" panose="020B0604020202020204" pitchFamily="34" charset="0"/>
            </a:endParaRPr>
          </a:p>
          <a:p>
            <a:pPr algn="ctr" defTabSz="914400" eaLnBrk="0" fontAlgn="base" hangingPunct="0">
              <a:spcBef>
                <a:spcPct val="0"/>
              </a:spcBef>
              <a:spcAft>
                <a:spcPct val="0"/>
              </a:spcAft>
            </a:pPr>
            <a:r>
              <a:rPr lang="ta-IN" altLang="en-US" sz="2800" dirty="0">
                <a:solidFill>
                  <a:srgbClr val="0000CC"/>
                </a:solidFill>
                <a:latin typeface="vijaya" panose="02020604020202020204" pitchFamily="18" charset="0"/>
                <a:cs typeface="Latha" panose="020B0604020202020204" pitchFamily="34" charset="0"/>
              </a:rPr>
              <a:t>ய</a:t>
            </a:r>
            <a:r>
              <a:rPr lang="en-US" altLang="en-US" sz="2800" dirty="0">
                <a:solidFill>
                  <a:srgbClr val="0000CC"/>
                </a:solidFill>
                <a:latin typeface="vijaya" panose="02020604020202020204" pitchFamily="18" charset="0"/>
                <a:cs typeface="Latha" panose="020B0604020202020204" pitchFamily="34" charset="0"/>
              </a:rPr>
              <a:t>: </a:t>
            </a:r>
            <a:r>
              <a:rPr lang="ta-IN" altLang="en-US" sz="2800" dirty="0">
                <a:solidFill>
                  <a:srgbClr val="0000CC"/>
                </a:solidFill>
                <a:latin typeface="vijaya" panose="02020604020202020204" pitchFamily="18" charset="0"/>
                <a:cs typeface="Latha" panose="020B0604020202020204" pitchFamily="34" charset="0"/>
              </a:rPr>
              <a:t>படேத் பக்திமாந் நர</a:t>
            </a:r>
            <a:r>
              <a:rPr lang="en-US" altLang="en-US" sz="2800" dirty="0">
                <a:solidFill>
                  <a:srgbClr val="0000CC"/>
                </a:solidFill>
                <a:latin typeface="vijaya" panose="02020604020202020204" pitchFamily="18" charset="0"/>
                <a:cs typeface="Latha" panose="020B0604020202020204" pitchFamily="34" charset="0"/>
              </a:rPr>
              <a:t>: |</a:t>
            </a:r>
          </a:p>
          <a:p>
            <a:pPr algn="ctr" defTabSz="914400" eaLnBrk="0" fontAlgn="base" hangingPunct="0">
              <a:spcBef>
                <a:spcPct val="0"/>
              </a:spcBef>
              <a:spcAft>
                <a:spcPct val="0"/>
              </a:spcAft>
            </a:pPr>
            <a:r>
              <a:rPr lang="ta-IN" altLang="en-US" sz="2800" dirty="0">
                <a:solidFill>
                  <a:srgbClr val="0000CC"/>
                </a:solidFill>
                <a:latin typeface="vijaya" panose="02020604020202020204" pitchFamily="18" charset="0"/>
                <a:cs typeface="Latha" panose="020B0604020202020204" pitchFamily="34" charset="0"/>
              </a:rPr>
              <a:t>ஸர்வ ஸித்தி மவாப்நோதி </a:t>
            </a:r>
            <a:endParaRPr lang="en-GB" altLang="en-US" sz="2800" dirty="0">
              <a:solidFill>
                <a:srgbClr val="0000CC"/>
              </a:solidFill>
              <a:latin typeface="vijaya" panose="02020604020202020204" pitchFamily="18" charset="0"/>
              <a:cs typeface="Latha" panose="020B0604020202020204" pitchFamily="34" charset="0"/>
            </a:endParaRPr>
          </a:p>
          <a:p>
            <a:pPr algn="ctr" defTabSz="914400" eaLnBrk="0" fontAlgn="base" hangingPunct="0">
              <a:spcBef>
                <a:spcPct val="0"/>
              </a:spcBef>
              <a:spcAft>
                <a:spcPct val="0"/>
              </a:spcAft>
            </a:pPr>
            <a:r>
              <a:rPr lang="ta-IN" altLang="en-US" sz="2800" dirty="0">
                <a:solidFill>
                  <a:srgbClr val="0000CC"/>
                </a:solidFill>
                <a:latin typeface="vijaya" panose="02020604020202020204" pitchFamily="18" charset="0"/>
                <a:cs typeface="Latha" panose="020B0604020202020204" pitchFamily="34" charset="0"/>
              </a:rPr>
              <a:t>ராஜ்யம் ப்ராப்நோதி ஸர்வதா</a:t>
            </a:r>
            <a:r>
              <a:rPr lang="en-US" altLang="en-US" sz="2800" dirty="0">
                <a:solidFill>
                  <a:srgbClr val="0000CC"/>
                </a:solidFill>
                <a:latin typeface="vijaya" panose="02020604020202020204" pitchFamily="18" charset="0"/>
                <a:cs typeface="Latha" panose="020B0604020202020204" pitchFamily="34" charset="0"/>
              </a:rPr>
              <a:t>: |</a:t>
            </a:r>
            <a:endParaRPr lang="en-US" altLang="en-US" sz="3400" dirty="0">
              <a:solidFill>
                <a:srgbClr val="0000CC"/>
              </a:solidFill>
              <a:latin typeface="Vijaya" panose="02020604020202020204" pitchFamily="18" charset="0"/>
              <a:cs typeface="Vijaya" panose="020206040202020202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3400" b="1" i="0" u="none" strike="noStrike" cap="none" normalizeH="0" baseline="0" dirty="0">
              <a:ln>
                <a:noFill/>
              </a:ln>
              <a:solidFill>
                <a:srgbClr val="0000CC"/>
              </a:solidFill>
              <a:effectLst/>
              <a:latin typeface="Vijaya" panose="02020604020202020204" pitchFamily="18" charset="0"/>
              <a:cs typeface="Vijaya" panose="02020604020202020204" pitchFamily="18" charset="0"/>
            </a:endParaRPr>
          </a:p>
          <a:p>
            <a:pPr algn="ctr" defTabSz="914400" eaLnBrk="0" fontAlgn="base" hangingPunct="0">
              <a:spcBef>
                <a:spcPct val="0"/>
              </a:spcBef>
              <a:spcAft>
                <a:spcPct val="0"/>
              </a:spcAft>
            </a:pPr>
            <a:r>
              <a:rPr lang="en-IN" sz="3200" b="0" i="0" dirty="0" err="1">
                <a:solidFill>
                  <a:srgbClr val="0000CC"/>
                </a:solidFill>
                <a:effectLst/>
                <a:latin typeface="Rockwell" panose="02060603020205020403" pitchFamily="18" charset="0"/>
              </a:rPr>
              <a:t>mahālakṣmaṣṭakaṃ</a:t>
            </a:r>
            <a:r>
              <a:rPr lang="en-IN" sz="3200" b="0" i="0" dirty="0">
                <a:solidFill>
                  <a:srgbClr val="0000CC"/>
                </a:solidFill>
                <a:effectLst/>
                <a:latin typeface="Rockwell" panose="02060603020205020403" pitchFamily="18" charset="0"/>
              </a:rPr>
              <a:t> </a:t>
            </a:r>
            <a:r>
              <a:rPr lang="en-IN" sz="3200" b="0" i="0" dirty="0" err="1">
                <a:solidFill>
                  <a:srgbClr val="0000CC"/>
                </a:solidFill>
                <a:effectLst/>
                <a:latin typeface="Rockwell" panose="02060603020205020403" pitchFamily="18" charset="0"/>
              </a:rPr>
              <a:t>stōtraṃ</a:t>
            </a:r>
            <a:r>
              <a:rPr lang="en-IN" sz="3200" b="0" i="0" dirty="0">
                <a:solidFill>
                  <a:srgbClr val="0000CC"/>
                </a:solidFill>
                <a:effectLst/>
                <a:latin typeface="Rockwell" panose="02060603020205020403" pitchFamily="18" charset="0"/>
              </a:rPr>
              <a:t> </a:t>
            </a:r>
          </a:p>
          <a:p>
            <a:pPr algn="ctr" defTabSz="914400" eaLnBrk="0" fontAlgn="base" hangingPunct="0">
              <a:spcBef>
                <a:spcPct val="0"/>
              </a:spcBef>
              <a:spcAft>
                <a:spcPct val="0"/>
              </a:spcAft>
            </a:pPr>
            <a:r>
              <a:rPr lang="en-IN" sz="3200" b="0" i="0" dirty="0" err="1">
                <a:solidFill>
                  <a:srgbClr val="0000CC"/>
                </a:solidFill>
                <a:effectLst/>
                <a:latin typeface="Rockwell" panose="02060603020205020403" pitchFamily="18" charset="0"/>
              </a:rPr>
              <a:t>yaḥ</a:t>
            </a:r>
            <a:r>
              <a:rPr lang="en-IN" sz="3200" b="0" i="0" dirty="0">
                <a:solidFill>
                  <a:srgbClr val="0000CC"/>
                </a:solidFill>
                <a:effectLst/>
                <a:latin typeface="Rockwell" panose="02060603020205020403" pitchFamily="18" charset="0"/>
              </a:rPr>
              <a:t> </a:t>
            </a:r>
            <a:r>
              <a:rPr lang="en-IN" sz="3200" b="0" i="0" dirty="0" err="1">
                <a:solidFill>
                  <a:srgbClr val="0000CC"/>
                </a:solidFill>
                <a:effectLst/>
                <a:latin typeface="Rockwell" panose="02060603020205020403" pitchFamily="18" charset="0"/>
              </a:rPr>
              <a:t>paṭhēd</a:t>
            </a:r>
            <a:r>
              <a:rPr lang="en-IN" sz="3200" b="0" i="0" dirty="0">
                <a:solidFill>
                  <a:srgbClr val="0000CC"/>
                </a:solidFill>
                <a:effectLst/>
                <a:latin typeface="Rockwell" panose="02060603020205020403" pitchFamily="18" charset="0"/>
              </a:rPr>
              <a:t> </a:t>
            </a:r>
            <a:r>
              <a:rPr lang="en-IN" sz="3200" b="0" i="0" dirty="0" err="1">
                <a:solidFill>
                  <a:srgbClr val="0000CC"/>
                </a:solidFill>
                <a:effectLst/>
                <a:latin typeface="Rockwell" panose="02060603020205020403" pitchFamily="18" charset="0"/>
              </a:rPr>
              <a:t>bhaktimān</a:t>
            </a:r>
            <a:r>
              <a:rPr lang="en-IN" sz="3200" b="0" i="0" dirty="0">
                <a:solidFill>
                  <a:srgbClr val="0000CC"/>
                </a:solidFill>
                <a:effectLst/>
                <a:latin typeface="Rockwell" panose="02060603020205020403" pitchFamily="18" charset="0"/>
              </a:rPr>
              <a:t> </a:t>
            </a:r>
            <a:r>
              <a:rPr lang="en-IN" sz="3200" b="0" i="0" dirty="0" err="1">
                <a:solidFill>
                  <a:srgbClr val="0000CC"/>
                </a:solidFill>
                <a:effectLst/>
                <a:latin typeface="Rockwell" panose="02060603020205020403" pitchFamily="18" charset="0"/>
              </a:rPr>
              <a:t>naraḥ</a:t>
            </a:r>
            <a:r>
              <a:rPr lang="en-IN" sz="3200" b="0" i="0" dirty="0">
                <a:solidFill>
                  <a:srgbClr val="0000CC"/>
                </a:solidFill>
                <a:effectLst/>
                <a:latin typeface="Rockwell" panose="02060603020205020403" pitchFamily="18" charset="0"/>
              </a:rPr>
              <a:t> ।</a:t>
            </a:r>
            <a:br>
              <a:rPr lang="en-IN" sz="3200" dirty="0">
                <a:solidFill>
                  <a:srgbClr val="0000CC"/>
                </a:solidFill>
                <a:latin typeface="Rockwell" panose="02060603020205020403" pitchFamily="18" charset="0"/>
              </a:rPr>
            </a:br>
            <a:r>
              <a:rPr lang="en-IN" sz="3200" b="0" i="0" dirty="0" err="1">
                <a:solidFill>
                  <a:srgbClr val="0000CC"/>
                </a:solidFill>
                <a:effectLst/>
                <a:latin typeface="Rockwell" panose="02060603020205020403" pitchFamily="18" charset="0"/>
              </a:rPr>
              <a:t>sarva</a:t>
            </a:r>
            <a:r>
              <a:rPr lang="en-IN" sz="3200" b="0" i="0" dirty="0">
                <a:solidFill>
                  <a:srgbClr val="0000CC"/>
                </a:solidFill>
                <a:effectLst/>
                <a:latin typeface="Rockwell" panose="02060603020205020403" pitchFamily="18" charset="0"/>
              </a:rPr>
              <a:t> siddhi </a:t>
            </a:r>
            <a:r>
              <a:rPr lang="en-IN" sz="3200" b="0" i="0" dirty="0" err="1">
                <a:solidFill>
                  <a:srgbClr val="0000CC"/>
                </a:solidFill>
                <a:effectLst/>
                <a:latin typeface="Rockwell" panose="02060603020205020403" pitchFamily="18" charset="0"/>
              </a:rPr>
              <a:t>mavāpnōti</a:t>
            </a:r>
            <a:r>
              <a:rPr lang="en-IN" sz="3200" b="0" i="0" dirty="0">
                <a:solidFill>
                  <a:srgbClr val="0000CC"/>
                </a:solidFill>
                <a:effectLst/>
                <a:latin typeface="Rockwell" panose="02060603020205020403" pitchFamily="18" charset="0"/>
              </a:rPr>
              <a:t> </a:t>
            </a:r>
          </a:p>
          <a:p>
            <a:pPr algn="ctr" defTabSz="914400" eaLnBrk="0" fontAlgn="base" hangingPunct="0">
              <a:spcBef>
                <a:spcPct val="0"/>
              </a:spcBef>
              <a:spcAft>
                <a:spcPct val="0"/>
              </a:spcAft>
            </a:pPr>
            <a:r>
              <a:rPr lang="en-IN" sz="3200" b="0" i="0" dirty="0" err="1">
                <a:solidFill>
                  <a:srgbClr val="0000CC"/>
                </a:solidFill>
                <a:effectLst/>
                <a:latin typeface="Rockwell" panose="02060603020205020403" pitchFamily="18" charset="0"/>
              </a:rPr>
              <a:t>rājyaṃ</a:t>
            </a:r>
            <a:r>
              <a:rPr lang="en-IN" sz="3200" b="0" i="0" dirty="0">
                <a:solidFill>
                  <a:srgbClr val="0000CC"/>
                </a:solidFill>
                <a:effectLst/>
                <a:latin typeface="Rockwell" panose="02060603020205020403" pitchFamily="18" charset="0"/>
              </a:rPr>
              <a:t> </a:t>
            </a:r>
            <a:r>
              <a:rPr lang="en-IN" sz="3200" b="0" i="0" dirty="0" err="1">
                <a:solidFill>
                  <a:srgbClr val="0000CC"/>
                </a:solidFill>
                <a:effectLst/>
                <a:latin typeface="Rockwell" panose="02060603020205020403" pitchFamily="18" charset="0"/>
              </a:rPr>
              <a:t>prāpnōti</a:t>
            </a:r>
            <a:r>
              <a:rPr lang="en-IN" sz="3200" b="0" i="0" dirty="0">
                <a:solidFill>
                  <a:srgbClr val="0000CC"/>
                </a:solidFill>
                <a:effectLst/>
                <a:latin typeface="Rockwell" panose="02060603020205020403" pitchFamily="18" charset="0"/>
              </a:rPr>
              <a:t> </a:t>
            </a:r>
            <a:r>
              <a:rPr lang="en-IN" sz="3200" b="0" i="0" dirty="0" err="1">
                <a:solidFill>
                  <a:srgbClr val="0000CC"/>
                </a:solidFill>
                <a:effectLst/>
                <a:latin typeface="Rockwell" panose="02060603020205020403" pitchFamily="18" charset="0"/>
              </a:rPr>
              <a:t>sarvadā</a:t>
            </a:r>
            <a:r>
              <a:rPr lang="en-IN" sz="3200" b="0" i="0" dirty="0">
                <a:solidFill>
                  <a:srgbClr val="0000CC"/>
                </a:solidFill>
                <a:effectLst/>
                <a:latin typeface="Rockwell" panose="02060603020205020403" pitchFamily="18" charset="0"/>
              </a:rPr>
              <a:t> ॥</a:t>
            </a:r>
          </a:p>
          <a:p>
            <a:pPr algn="ctr" defTabSz="914400" eaLnBrk="0" fontAlgn="base" hangingPunct="0">
              <a:spcBef>
                <a:spcPct val="0"/>
              </a:spcBef>
              <a:spcAft>
                <a:spcPct val="0"/>
              </a:spcAft>
            </a:pPr>
            <a:endParaRPr lang="en-IN" sz="3600" dirty="0">
              <a:solidFill>
                <a:srgbClr val="0000CC"/>
              </a:solidFill>
              <a:latin typeface="Trebuchet MS" panose="020B0603020202020204" pitchFamily="34" charset="0"/>
              <a:ea typeface="Cambria" panose="02040503050406030204" pitchFamily="18" charset="0"/>
              <a:cs typeface="Latha" panose="020B0604020202020204" pitchFamily="34" charset="0"/>
            </a:endParaRPr>
          </a:p>
          <a:p>
            <a:pPr algn="ctr" defTabSz="914400" eaLnBrk="0" fontAlgn="base" hangingPunct="0">
              <a:spcBef>
                <a:spcPct val="0"/>
              </a:spcBef>
              <a:spcAft>
                <a:spcPct val="0"/>
              </a:spcAft>
            </a:pPr>
            <a:r>
              <a:rPr lang="hi-IN" sz="3200" b="1" i="0" dirty="0">
                <a:solidFill>
                  <a:srgbClr val="0000CC"/>
                </a:solidFill>
                <a:effectLst/>
                <a:latin typeface="Mangal" panose="02040503050203030202" pitchFamily="18" charset="0"/>
              </a:rPr>
              <a:t>महालक्ष्म्यष्टकं स्तोत्रं यः पठेद्भक्तिमान्नरः ।</a:t>
            </a:r>
            <a:br>
              <a:rPr lang="hi-IN" sz="3200" dirty="0">
                <a:solidFill>
                  <a:srgbClr val="0000CC"/>
                </a:solidFill>
              </a:rPr>
            </a:br>
            <a:r>
              <a:rPr lang="hi-IN" sz="3200" b="1" i="0" dirty="0">
                <a:solidFill>
                  <a:srgbClr val="0000CC"/>
                </a:solidFill>
                <a:effectLst/>
                <a:latin typeface="Mangal" panose="02040503050203030202" pitchFamily="18" charset="0"/>
              </a:rPr>
              <a:t>सर्वसिद्धिमवाप्नोति राज्यं प्राप्नोति सर्वदा ॥९॥</a:t>
            </a:r>
            <a:endParaRPr lang="en-IN" sz="3200" dirty="0">
              <a:solidFill>
                <a:srgbClr val="0000CC"/>
              </a:solidFill>
              <a:latin typeface="Cambria" panose="02040503050406030204" pitchFamily="18" charset="0"/>
              <a:ea typeface="Cambria" panose="02040503050406030204" pitchFamily="18" charset="0"/>
              <a:cs typeface="Latha" panose="020B0604020202020204" pitchFamily="34" charset="0"/>
            </a:endParaRPr>
          </a:p>
          <a:p>
            <a:pPr algn="ctr" defTabSz="914400" eaLnBrk="0" fontAlgn="base" hangingPunct="0">
              <a:spcBef>
                <a:spcPct val="0"/>
              </a:spcBef>
              <a:spcAft>
                <a:spcPct val="0"/>
              </a:spcAft>
            </a:pPr>
            <a:endParaRPr lang="en-IN" sz="3200" dirty="0">
              <a:solidFill>
                <a:srgbClr val="0000CC"/>
              </a:solidFill>
              <a:latin typeface="Cambria" panose="02040503050406030204" pitchFamily="18" charset="0"/>
              <a:ea typeface="Cambria" panose="02040503050406030204" pitchFamily="18" charset="0"/>
              <a:cs typeface="Lath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3400" b="1" i="0" u="none" strike="noStrike" cap="none" normalizeH="0" baseline="0" dirty="0">
              <a:ln>
                <a:noFill/>
              </a:ln>
              <a:solidFill>
                <a:srgbClr val="0000CC"/>
              </a:solidFill>
              <a:effectLst/>
              <a:latin typeface="Verdana" panose="020B060403050404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3600" b="1" i="0" u="none" strike="noStrike" cap="none" normalizeH="0" baseline="0" dirty="0">
              <a:ln>
                <a:noFill/>
              </a:ln>
              <a:solidFill>
                <a:srgbClr val="0000CC"/>
              </a:solidFill>
              <a:effectLst/>
              <a:latin typeface="Verdana" panose="020B0604030504040204" pitchFamily="34" charset="0"/>
            </a:endParaRPr>
          </a:p>
        </p:txBody>
      </p:sp>
      <p:sp>
        <p:nvSpPr>
          <p:cNvPr id="10" name="Rectangle: Beveled 9">
            <a:extLst>
              <a:ext uri="{FF2B5EF4-FFF2-40B4-BE49-F238E27FC236}">
                <a16:creationId xmlns:a16="http://schemas.microsoft.com/office/drawing/2014/main" id="{3F838C81-732B-0DF9-A0B6-B3E3EEF81F66}"/>
              </a:ext>
            </a:extLst>
          </p:cNvPr>
          <p:cNvSpPr/>
          <p:nvPr/>
        </p:nvSpPr>
        <p:spPr>
          <a:xfrm>
            <a:off x="3958389" y="110080"/>
            <a:ext cx="4559969" cy="611815"/>
          </a:xfrm>
          <a:prstGeom prst="bevel">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4400" b="1" dirty="0" err="1">
                <a:solidFill>
                  <a:srgbClr val="0000CC"/>
                </a:solidFill>
                <a:latin typeface="Algerian" panose="04020705040A02060702" pitchFamily="82" charset="0"/>
                <a:ea typeface="Cambria" panose="02040503050406030204" pitchFamily="18" charset="0"/>
              </a:rPr>
              <a:t>Phalashruthi</a:t>
            </a:r>
            <a:r>
              <a:rPr lang="en-GB" sz="4400" b="1" dirty="0">
                <a:solidFill>
                  <a:srgbClr val="0000CC"/>
                </a:solidFill>
                <a:latin typeface="Algerian" panose="04020705040A02060702" pitchFamily="82" charset="0"/>
                <a:ea typeface="Cambria" panose="02040503050406030204" pitchFamily="18" charset="0"/>
              </a:rPr>
              <a:t> </a:t>
            </a:r>
            <a:endParaRPr lang="en-IN" sz="4400" b="1" dirty="0">
              <a:solidFill>
                <a:srgbClr val="0000CC"/>
              </a:solidFill>
              <a:latin typeface="Algerian" panose="04020705040A02060702" pitchFamily="82" charset="0"/>
              <a:ea typeface="Cambria" panose="02040503050406030204" pitchFamily="18" charset="0"/>
            </a:endParaRPr>
          </a:p>
        </p:txBody>
      </p:sp>
      <p:sp>
        <p:nvSpPr>
          <p:cNvPr id="5" name="Rectangle 3">
            <a:extLst>
              <a:ext uri="{FF2B5EF4-FFF2-40B4-BE49-F238E27FC236}">
                <a16:creationId xmlns:a16="http://schemas.microsoft.com/office/drawing/2014/main" id="{4E72050E-F940-4A44-E775-DD75190F95E4}"/>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1684F74C-A5E6-2821-E4DB-B84FC69D4992}"/>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EDCA3391-4B05-328E-9E3B-75F1BCDD9FBC}"/>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B34953D1-84C8-D3B7-5119-C0F0BEC7CB7A}"/>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1">
            <a:extLst>
              <a:ext uri="{FF2B5EF4-FFF2-40B4-BE49-F238E27FC236}">
                <a16:creationId xmlns:a16="http://schemas.microsoft.com/office/drawing/2014/main" id="{A646C810-B8D5-7089-53E7-9BFAC4F6E433}"/>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1">
            <a:extLst>
              <a:ext uri="{FF2B5EF4-FFF2-40B4-BE49-F238E27FC236}">
                <a16:creationId xmlns:a16="http://schemas.microsoft.com/office/drawing/2014/main" id="{3D449D85-B1EF-E274-B064-645E94035B02}"/>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1">
            <a:extLst>
              <a:ext uri="{FF2B5EF4-FFF2-40B4-BE49-F238E27FC236}">
                <a16:creationId xmlns:a16="http://schemas.microsoft.com/office/drawing/2014/main" id="{3142BACF-B5CC-BC7C-90E9-D2DF7207FC72}"/>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Rectangle 1">
            <a:extLst>
              <a:ext uri="{FF2B5EF4-FFF2-40B4-BE49-F238E27FC236}">
                <a16:creationId xmlns:a16="http://schemas.microsoft.com/office/drawing/2014/main" id="{900061D4-4CD5-3940-6BE9-701855312C75}"/>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4" name="Picture 13">
            <a:extLst>
              <a:ext uri="{FF2B5EF4-FFF2-40B4-BE49-F238E27FC236}">
                <a16:creationId xmlns:a16="http://schemas.microsoft.com/office/drawing/2014/main" id="{D1682BD2-C6BF-4D62-36BF-E91044C44CD2}"/>
              </a:ext>
            </a:extLst>
          </p:cNvPr>
          <p:cNvPicPr>
            <a:picLocks noChangeAspect="1"/>
          </p:cNvPicPr>
          <p:nvPr/>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17152" y="-7675"/>
            <a:ext cx="1322709" cy="1322709"/>
          </a:xfrm>
          <a:prstGeom prst="rect">
            <a:avLst/>
          </a:prstGeom>
        </p:spPr>
      </p:pic>
    </p:spTree>
    <p:extLst>
      <p:ext uri="{BB962C8B-B14F-4D97-AF65-F5344CB8AC3E}">
        <p14:creationId xmlns:p14="http://schemas.microsoft.com/office/powerpoint/2010/main" val="3251838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890338" y="-328919"/>
            <a:ext cx="9671867" cy="1410722"/>
          </a:xfrm>
        </p:spPr>
        <p:txBody>
          <a:bodyPr/>
          <a:lstStyle/>
          <a:p>
            <a:pPr algn="ctr"/>
            <a:r>
              <a:rPr lang="en-US" sz="6000" b="1" dirty="0">
                <a:solidFill>
                  <a:srgbClr val="0000CC"/>
                </a:solidFill>
                <a:latin typeface="Futurama Title Font" panose="02000000000000000000" pitchFamily="2" charset="0"/>
              </a:rPr>
              <a:t> GURU VANDHANAM</a:t>
            </a:r>
          </a:p>
        </p:txBody>
      </p:sp>
      <p:sp>
        <p:nvSpPr>
          <p:cNvPr id="3" name="Subtitle 2"/>
          <p:cNvSpPr>
            <a:spLocks noGrp="1"/>
          </p:cNvSpPr>
          <p:nvPr>
            <p:ph type="subTitle" idx="1"/>
          </p:nvPr>
        </p:nvSpPr>
        <p:spPr>
          <a:xfrm>
            <a:off x="481263" y="5401030"/>
            <a:ext cx="11141242" cy="1287089"/>
          </a:xfrm>
        </p:spPr>
        <p:txBody>
          <a:bodyPr>
            <a:noAutofit/>
          </a:bodyPr>
          <a:lstStyle/>
          <a:p>
            <a:pPr algn="ctr"/>
            <a:r>
              <a:rPr lang="hi-IN" sz="3600" b="1" dirty="0">
                <a:solidFill>
                  <a:srgbClr val="006600"/>
                </a:solidFill>
              </a:rPr>
              <a:t>लक्ष्मी नाथ समारंभम नाथयामुन मध्यमाम </a:t>
            </a:r>
            <a:endParaRPr lang="en-US" sz="3600" b="1" dirty="0">
              <a:solidFill>
                <a:srgbClr val="006600"/>
              </a:solidFill>
            </a:endParaRPr>
          </a:p>
          <a:p>
            <a:pPr algn="ctr"/>
            <a:r>
              <a:rPr lang="hi-IN" sz="3600" b="1" dirty="0">
                <a:solidFill>
                  <a:srgbClr val="006600"/>
                </a:solidFill>
              </a:rPr>
              <a:t>असमथाचार्य पर्यन्थं वन्दे गुरु परम्पराम </a:t>
            </a:r>
            <a:endParaRPr lang="en-US" sz="3600" b="1" dirty="0">
              <a:solidFill>
                <a:srgbClr val="006600"/>
              </a:solidFill>
            </a:endParaRPr>
          </a:p>
        </p:txBody>
      </p:sp>
      <p:sp>
        <p:nvSpPr>
          <p:cNvPr id="4" name="TextBox 3"/>
          <p:cNvSpPr txBox="1"/>
          <p:nvPr/>
        </p:nvSpPr>
        <p:spPr>
          <a:xfrm>
            <a:off x="481263" y="1470263"/>
            <a:ext cx="11004987" cy="1815882"/>
          </a:xfrm>
          <a:prstGeom prst="rect">
            <a:avLst/>
          </a:prstGeom>
          <a:noFill/>
        </p:spPr>
        <p:txBody>
          <a:bodyPr wrap="square" rtlCol="0">
            <a:spAutoFit/>
          </a:bodyPr>
          <a:lstStyle/>
          <a:p>
            <a:pPr algn="ctr"/>
            <a:r>
              <a:rPr lang="en-US" sz="2800" dirty="0">
                <a:solidFill>
                  <a:srgbClr val="006600"/>
                </a:solidFill>
                <a:latin typeface="Rockwell" panose="02060603020205020403" pitchFamily="18" charset="0"/>
              </a:rPr>
              <a:t>Lakshmi naadha </a:t>
            </a:r>
            <a:r>
              <a:rPr lang="en-US" sz="2800" dirty="0" err="1">
                <a:solidFill>
                  <a:srgbClr val="006600"/>
                </a:solidFill>
                <a:latin typeface="Rockwell" panose="02060603020205020403" pitchFamily="18" charset="0"/>
              </a:rPr>
              <a:t>samaarambhaam</a:t>
            </a:r>
            <a:r>
              <a:rPr lang="en-US" sz="2800" dirty="0">
                <a:solidFill>
                  <a:srgbClr val="006600"/>
                </a:solidFill>
                <a:latin typeface="Rockwell" panose="02060603020205020403" pitchFamily="18" charset="0"/>
              </a:rPr>
              <a:t> </a:t>
            </a:r>
          </a:p>
          <a:p>
            <a:pPr algn="ctr"/>
            <a:r>
              <a:rPr lang="en-US" sz="2800" dirty="0" err="1">
                <a:solidFill>
                  <a:srgbClr val="006600"/>
                </a:solidFill>
                <a:latin typeface="Rockwell" panose="02060603020205020403" pitchFamily="18" charset="0"/>
              </a:rPr>
              <a:t>naadhayaamuna</a:t>
            </a:r>
            <a:r>
              <a:rPr lang="en-US" sz="2800" dirty="0">
                <a:solidFill>
                  <a:srgbClr val="006600"/>
                </a:solidFill>
                <a:latin typeface="Rockwell" panose="02060603020205020403" pitchFamily="18" charset="0"/>
              </a:rPr>
              <a:t> madhyamam </a:t>
            </a:r>
          </a:p>
          <a:p>
            <a:pPr algn="ctr"/>
            <a:r>
              <a:rPr lang="en-US" sz="2800" dirty="0" err="1">
                <a:solidFill>
                  <a:srgbClr val="006600"/>
                </a:solidFill>
                <a:latin typeface="Rockwell" panose="02060603020205020403" pitchFamily="18" charset="0"/>
              </a:rPr>
              <a:t>asmathaachaarya</a:t>
            </a:r>
            <a:r>
              <a:rPr lang="en-US" sz="2800" dirty="0">
                <a:solidFill>
                  <a:srgbClr val="006600"/>
                </a:solidFill>
                <a:latin typeface="Rockwell" panose="02060603020205020403" pitchFamily="18" charset="0"/>
              </a:rPr>
              <a:t> </a:t>
            </a:r>
            <a:r>
              <a:rPr lang="en-US" sz="2800" dirty="0" err="1">
                <a:solidFill>
                  <a:srgbClr val="006600"/>
                </a:solidFill>
                <a:latin typeface="Rockwell" panose="02060603020205020403" pitchFamily="18" charset="0"/>
              </a:rPr>
              <a:t>paryanthaam</a:t>
            </a:r>
            <a:endParaRPr lang="en-US" sz="2800" dirty="0">
              <a:solidFill>
                <a:srgbClr val="006600"/>
              </a:solidFill>
              <a:latin typeface="Rockwell" panose="02060603020205020403" pitchFamily="18" charset="0"/>
            </a:endParaRPr>
          </a:p>
          <a:p>
            <a:pPr algn="ctr"/>
            <a:r>
              <a:rPr lang="en-US" sz="2800" dirty="0">
                <a:solidFill>
                  <a:srgbClr val="006600"/>
                </a:solidFill>
                <a:latin typeface="Rockwell" panose="02060603020205020403" pitchFamily="18" charset="0"/>
              </a:rPr>
              <a:t> vandhe guru param paraam. </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4397" t="43749" r="33969" b="36212"/>
          <a:stretch/>
        </p:blipFill>
        <p:spPr>
          <a:xfrm>
            <a:off x="481263" y="3535010"/>
            <a:ext cx="11141242" cy="1530282"/>
          </a:xfrm>
          <a:prstGeom prst="rect">
            <a:avLst/>
          </a:prstGeom>
        </p:spPr>
      </p:pic>
      <p:pic>
        <p:nvPicPr>
          <p:cNvPr id="6" name="Picture 5">
            <a:extLst>
              <a:ext uri="{FF2B5EF4-FFF2-40B4-BE49-F238E27FC236}">
                <a16:creationId xmlns:a16="http://schemas.microsoft.com/office/drawing/2014/main" id="{A09185A7-A214-4215-99AB-A5B63180D2DB}"/>
              </a:ext>
            </a:extLst>
          </p:cNvPr>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82001" y="32456"/>
            <a:ext cx="1437807" cy="1437807"/>
          </a:xfrm>
          <a:prstGeom prst="rect">
            <a:avLst/>
          </a:prstGeom>
        </p:spPr>
      </p:pic>
    </p:spTree>
    <p:extLst>
      <p:ext uri="{BB962C8B-B14F-4D97-AF65-F5344CB8AC3E}">
        <p14:creationId xmlns:p14="http://schemas.microsoft.com/office/powerpoint/2010/main" val="2254629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FF81DCA-51FA-7C7F-2646-F4CEF91E1CF0}"/>
              </a:ext>
            </a:extLst>
          </p:cNvPr>
          <p:cNvSpPr txBox="1">
            <a:spLocks/>
          </p:cNvSpPr>
          <p:nvPr/>
        </p:nvSpPr>
        <p:spPr>
          <a:xfrm>
            <a:off x="890338" y="68122"/>
            <a:ext cx="9671867" cy="1410722"/>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7200" b="1" dirty="0">
                <a:solidFill>
                  <a:srgbClr val="006600"/>
                </a:solidFill>
                <a:latin typeface="Futurama Title Font" panose="02000000000000000000" pitchFamily="2" charset="0"/>
              </a:rPr>
              <a:t> </a:t>
            </a:r>
            <a:r>
              <a:rPr lang="en-US" sz="7200" b="1" dirty="0" err="1">
                <a:solidFill>
                  <a:srgbClr val="006600"/>
                </a:solidFill>
                <a:latin typeface="Futurama Title Font" panose="02000000000000000000" pitchFamily="2" charset="0"/>
              </a:rPr>
              <a:t>phalashruti</a:t>
            </a:r>
            <a:r>
              <a:rPr lang="en-US" sz="7200" b="1" dirty="0">
                <a:solidFill>
                  <a:srgbClr val="006600"/>
                </a:solidFill>
                <a:latin typeface="Futurama Title Font" panose="02000000000000000000" pitchFamily="2" charset="0"/>
              </a:rPr>
              <a:t> - 1</a:t>
            </a:r>
          </a:p>
        </p:txBody>
      </p:sp>
      <p:sp>
        <p:nvSpPr>
          <p:cNvPr id="5" name="Rectangle: Rounded Corners 4">
            <a:extLst>
              <a:ext uri="{FF2B5EF4-FFF2-40B4-BE49-F238E27FC236}">
                <a16:creationId xmlns:a16="http://schemas.microsoft.com/office/drawing/2014/main" id="{B30F5D00-A4EE-567C-4791-4EB27EBA0D6C}"/>
              </a:ext>
            </a:extLst>
          </p:cNvPr>
          <p:cNvSpPr/>
          <p:nvPr/>
        </p:nvSpPr>
        <p:spPr>
          <a:xfrm>
            <a:off x="228600" y="1707447"/>
            <a:ext cx="11766884" cy="442866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2800" b="0" i="0" dirty="0">
              <a:solidFill>
                <a:srgbClr val="0000CC"/>
              </a:solidFill>
              <a:effectLst/>
              <a:latin typeface="Rockwell" panose="02060603020205020403" pitchFamily="18" charset="0"/>
            </a:endParaRPr>
          </a:p>
          <a:p>
            <a:pPr algn="ctr"/>
            <a:r>
              <a:rPr lang="en-GB" sz="2800" b="0" i="0" dirty="0">
                <a:solidFill>
                  <a:srgbClr val="0000CC"/>
                </a:solidFill>
                <a:effectLst/>
                <a:latin typeface="Rockwell" panose="02060603020205020403" pitchFamily="18" charset="0"/>
              </a:rPr>
              <a:t>9.1: He who recites this Mahalakshmi </a:t>
            </a:r>
            <a:r>
              <a:rPr lang="en-GB" sz="2800" b="0" i="0" dirty="0" err="1">
                <a:solidFill>
                  <a:srgbClr val="0000CC"/>
                </a:solidFill>
                <a:effectLst/>
                <a:latin typeface="Rockwell" panose="02060603020205020403" pitchFamily="18" charset="0"/>
              </a:rPr>
              <a:t>Ashtakam</a:t>
            </a:r>
            <a:r>
              <a:rPr lang="en-GB" sz="2800" b="0" i="0" dirty="0">
                <a:solidFill>
                  <a:srgbClr val="0000CC"/>
                </a:solidFill>
                <a:effectLst/>
                <a:latin typeface="Rockwell" panose="02060603020205020403" pitchFamily="18" charset="0"/>
              </a:rPr>
              <a:t> Stotram with Devotion (surrendering to Her), ...</a:t>
            </a:r>
          </a:p>
          <a:p>
            <a:pPr algn="ctr"/>
            <a:endParaRPr lang="en-GB" sz="2800" dirty="0">
              <a:solidFill>
                <a:srgbClr val="0000CC"/>
              </a:solidFill>
              <a:latin typeface="Rockwell" panose="02060603020205020403" pitchFamily="18" charset="0"/>
            </a:endParaRPr>
          </a:p>
          <a:p>
            <a:pPr algn="ctr"/>
            <a:br>
              <a:rPr lang="en-GB" sz="2800" dirty="0">
                <a:solidFill>
                  <a:srgbClr val="0000CC"/>
                </a:solidFill>
                <a:latin typeface="Rockwell" panose="02060603020205020403" pitchFamily="18" charset="0"/>
              </a:rPr>
            </a:br>
            <a:r>
              <a:rPr lang="en-GB" sz="2800" b="0" i="0" dirty="0">
                <a:solidFill>
                  <a:srgbClr val="0000CC"/>
                </a:solidFill>
                <a:effectLst/>
                <a:latin typeface="Rockwell" panose="02060603020205020403" pitchFamily="18" charset="0"/>
              </a:rPr>
              <a:t>9.2: ... Will attain all Accomplishments (including final Liberation) and Prosperity (both Inner and Outer), always (when She Herself directs our Lives).</a:t>
            </a:r>
            <a:endParaRPr lang="en-IN" sz="2800" dirty="0">
              <a:solidFill>
                <a:srgbClr val="0000CC"/>
              </a:solidFill>
              <a:latin typeface="Rockwell" panose="02060603020205020403" pitchFamily="18" charset="0"/>
            </a:endParaRPr>
          </a:p>
        </p:txBody>
      </p:sp>
    </p:spTree>
    <p:extLst>
      <p:ext uri="{BB962C8B-B14F-4D97-AF65-F5344CB8AC3E}">
        <p14:creationId xmlns:p14="http://schemas.microsoft.com/office/powerpoint/2010/main" val="4254991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7055987-8FB8-E8DB-2AA4-0768680CFD7D}"/>
              </a:ext>
            </a:extLst>
          </p:cNvPr>
          <p:cNvSpPr/>
          <p:nvPr/>
        </p:nvSpPr>
        <p:spPr>
          <a:xfrm>
            <a:off x="842211" y="854242"/>
            <a:ext cx="10467473" cy="5895471"/>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r>
              <a:rPr lang="ta-IN" altLang="en-US" sz="2800" dirty="0">
                <a:solidFill>
                  <a:srgbClr val="0000CC"/>
                </a:solidFill>
                <a:latin typeface="vijaya" panose="02020604020202020204" pitchFamily="18" charset="0"/>
                <a:cs typeface="Latha" panose="020B0604020202020204" pitchFamily="34" charset="0"/>
              </a:rPr>
              <a:t>ஏக காலம் படேந் நித்யம் </a:t>
            </a:r>
            <a:endParaRPr lang="en-GB" altLang="en-US" sz="2800" dirty="0">
              <a:solidFill>
                <a:srgbClr val="0000CC"/>
              </a:solidFill>
              <a:latin typeface="vijaya" panose="02020604020202020204" pitchFamily="18" charset="0"/>
              <a:cs typeface="Lath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ta-IN" altLang="en-US" sz="2800" dirty="0">
                <a:solidFill>
                  <a:srgbClr val="0000CC"/>
                </a:solidFill>
                <a:latin typeface="vijaya" panose="02020604020202020204" pitchFamily="18" charset="0"/>
                <a:cs typeface="Latha" panose="020B0604020202020204" pitchFamily="34" charset="0"/>
              </a:rPr>
              <a:t>மஹாபாப விநாஸனம் </a:t>
            </a:r>
            <a:r>
              <a:rPr lang="en-US" altLang="en-US" sz="2800" dirty="0">
                <a:solidFill>
                  <a:srgbClr val="0000CC"/>
                </a:solidFill>
                <a:latin typeface="vijaya" panose="02020604020202020204" pitchFamily="18" charset="0"/>
                <a:cs typeface="Latha"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lang="ta-IN" altLang="en-US" sz="2800" dirty="0">
                <a:solidFill>
                  <a:srgbClr val="0000CC"/>
                </a:solidFill>
                <a:latin typeface="vijaya" panose="02020604020202020204" pitchFamily="18" charset="0"/>
                <a:cs typeface="Latha" panose="020B0604020202020204" pitchFamily="34" charset="0"/>
              </a:rPr>
              <a:t>த்வி காலம் ய</a:t>
            </a:r>
            <a:r>
              <a:rPr lang="en-US" altLang="en-US" sz="2800" dirty="0">
                <a:solidFill>
                  <a:srgbClr val="0000CC"/>
                </a:solidFill>
                <a:latin typeface="vijaya" panose="02020604020202020204" pitchFamily="18" charset="0"/>
                <a:cs typeface="Latha" panose="020B0604020202020204" pitchFamily="34" charset="0"/>
              </a:rPr>
              <a:t>: </a:t>
            </a:r>
            <a:r>
              <a:rPr lang="ta-IN" altLang="en-US" sz="2800" dirty="0">
                <a:solidFill>
                  <a:srgbClr val="0000CC"/>
                </a:solidFill>
                <a:latin typeface="vijaya" panose="02020604020202020204" pitchFamily="18" charset="0"/>
                <a:cs typeface="Latha" panose="020B0604020202020204" pitchFamily="34" charset="0"/>
              </a:rPr>
              <a:t>படேந் நித்யம் </a:t>
            </a:r>
            <a:endParaRPr lang="en-GB" altLang="en-US" sz="2800" dirty="0">
              <a:solidFill>
                <a:srgbClr val="0000CC"/>
              </a:solidFill>
              <a:latin typeface="vijaya" panose="02020604020202020204" pitchFamily="18" charset="0"/>
              <a:cs typeface="Lath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ta-IN" altLang="en-US" sz="2800" dirty="0">
                <a:solidFill>
                  <a:srgbClr val="0000CC"/>
                </a:solidFill>
                <a:latin typeface="vijaya" panose="02020604020202020204" pitchFamily="18" charset="0"/>
                <a:cs typeface="Latha" panose="020B0604020202020204" pitchFamily="34" charset="0"/>
              </a:rPr>
              <a:t>தன தான்ய ஸமன்வித</a:t>
            </a:r>
            <a:r>
              <a:rPr lang="en-US" altLang="en-US" sz="2800" dirty="0">
                <a:solidFill>
                  <a:srgbClr val="0000CC"/>
                </a:solidFill>
                <a:latin typeface="vijaya" panose="02020604020202020204" pitchFamily="18" charset="0"/>
                <a:cs typeface="Latha" panose="020B0604020202020204" pitchFamily="34" charset="0"/>
              </a:rPr>
              <a:t>: </a:t>
            </a:r>
            <a:r>
              <a:rPr kumimoji="0" lang="en-US" altLang="en-US" sz="3600" b="0" i="0" u="none" strike="noStrike" cap="none" normalizeH="0" baseline="0" dirty="0">
                <a:ln>
                  <a:noFill/>
                </a:ln>
                <a:solidFill>
                  <a:srgbClr val="0000CC"/>
                </a:solidFill>
                <a:effectLst/>
                <a:latin typeface="Vijaya" panose="02020604020202020204" pitchFamily="18" charset="0"/>
                <a:cs typeface="Vijaya" panose="020206040202020202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3600" dirty="0">
              <a:solidFill>
                <a:srgbClr val="0000CC"/>
              </a:solidFill>
              <a:latin typeface="Vijaya" panose="02020604020202020204" pitchFamily="18" charset="0"/>
              <a:cs typeface="Vijaya" panose="02020604020202020204" pitchFamily="18" charset="0"/>
            </a:endParaRPr>
          </a:p>
          <a:p>
            <a:pPr algn="ctr" defTabSz="914400" eaLnBrk="0" fontAlgn="base" hangingPunct="0">
              <a:spcBef>
                <a:spcPct val="0"/>
              </a:spcBef>
              <a:spcAft>
                <a:spcPct val="0"/>
              </a:spcAft>
            </a:pPr>
            <a:r>
              <a:rPr lang="en-IN" sz="3200" b="0" i="0" dirty="0">
                <a:solidFill>
                  <a:srgbClr val="0000CC"/>
                </a:solidFill>
                <a:effectLst/>
                <a:latin typeface="Rockwell" panose="02060603020205020403" pitchFamily="18" charset="0"/>
              </a:rPr>
              <a:t>Eka-</a:t>
            </a:r>
            <a:r>
              <a:rPr lang="en-IN" sz="3200" b="0" i="0" dirty="0" err="1">
                <a:solidFill>
                  <a:srgbClr val="0000CC"/>
                </a:solidFill>
                <a:effectLst/>
                <a:latin typeface="Rockwell" panose="02060603020205020403" pitchFamily="18" charset="0"/>
              </a:rPr>
              <a:t>Kaale</a:t>
            </a:r>
            <a:r>
              <a:rPr lang="en-IN" sz="3200" b="0" i="0" dirty="0">
                <a:solidFill>
                  <a:srgbClr val="0000CC"/>
                </a:solidFill>
                <a:effectLst/>
                <a:latin typeface="Rockwell" panose="02060603020205020403" pitchFamily="18" charset="0"/>
              </a:rPr>
              <a:t> </a:t>
            </a:r>
            <a:r>
              <a:rPr lang="en-IN" sz="3200" b="0" i="0" dirty="0" err="1">
                <a:solidFill>
                  <a:srgbClr val="0000CC"/>
                </a:solidFill>
                <a:effectLst/>
                <a:latin typeface="Rockwell" panose="02060603020205020403" pitchFamily="18" charset="0"/>
              </a:rPr>
              <a:t>Patthen-Nityam</a:t>
            </a:r>
            <a:r>
              <a:rPr lang="en-IN" sz="3200" b="0" i="0" dirty="0">
                <a:solidFill>
                  <a:srgbClr val="0000CC"/>
                </a:solidFill>
                <a:effectLst/>
                <a:latin typeface="Rockwell" panose="02060603020205020403" pitchFamily="18" charset="0"/>
              </a:rPr>
              <a:t> </a:t>
            </a:r>
          </a:p>
          <a:p>
            <a:pPr algn="ctr" defTabSz="914400" eaLnBrk="0" fontAlgn="base" hangingPunct="0">
              <a:spcBef>
                <a:spcPct val="0"/>
              </a:spcBef>
              <a:spcAft>
                <a:spcPct val="0"/>
              </a:spcAft>
            </a:pPr>
            <a:r>
              <a:rPr lang="en-IN" sz="3200" b="0" i="0" dirty="0" err="1">
                <a:solidFill>
                  <a:srgbClr val="0000CC"/>
                </a:solidFill>
                <a:effectLst/>
                <a:latin typeface="Rockwell" panose="02060603020205020403" pitchFamily="18" charset="0"/>
              </a:rPr>
              <a:t>Mahaa-Paapa-Vinaashanam</a:t>
            </a:r>
            <a:r>
              <a:rPr lang="en-IN" sz="3200" b="0" i="0" dirty="0">
                <a:solidFill>
                  <a:srgbClr val="0000CC"/>
                </a:solidFill>
                <a:effectLst/>
                <a:latin typeface="Rockwell" panose="02060603020205020403" pitchFamily="18" charset="0"/>
              </a:rPr>
              <a:t> |</a:t>
            </a:r>
            <a:br>
              <a:rPr lang="en-IN" sz="3200" dirty="0">
                <a:solidFill>
                  <a:srgbClr val="0000CC"/>
                </a:solidFill>
                <a:latin typeface="Rockwell" panose="02060603020205020403" pitchFamily="18" charset="0"/>
              </a:rPr>
            </a:br>
            <a:r>
              <a:rPr lang="en-IN" sz="3200" b="0" i="0" dirty="0" err="1">
                <a:solidFill>
                  <a:srgbClr val="0000CC"/>
                </a:solidFill>
                <a:effectLst/>
                <a:latin typeface="Rockwell" panose="02060603020205020403" pitchFamily="18" charset="0"/>
              </a:rPr>
              <a:t>Dvi-Kaalam</a:t>
            </a:r>
            <a:r>
              <a:rPr lang="en-IN" sz="3200" b="0" i="0" dirty="0">
                <a:solidFill>
                  <a:srgbClr val="0000CC"/>
                </a:solidFill>
                <a:effectLst/>
                <a:latin typeface="Rockwell" panose="02060603020205020403" pitchFamily="18" charset="0"/>
              </a:rPr>
              <a:t> Yah </a:t>
            </a:r>
            <a:r>
              <a:rPr lang="en-IN" sz="3200" b="0" i="0" dirty="0" err="1">
                <a:solidFill>
                  <a:srgbClr val="0000CC"/>
                </a:solidFill>
                <a:effectLst/>
                <a:latin typeface="Rockwell" panose="02060603020205020403" pitchFamily="18" charset="0"/>
              </a:rPr>
              <a:t>Patthen-Nityam</a:t>
            </a:r>
            <a:endParaRPr lang="en-IN" sz="3200" b="0" i="0" dirty="0">
              <a:solidFill>
                <a:srgbClr val="0000CC"/>
              </a:solidFill>
              <a:effectLst/>
              <a:latin typeface="Rockwell" panose="02060603020205020403" pitchFamily="18" charset="0"/>
            </a:endParaRPr>
          </a:p>
          <a:p>
            <a:pPr algn="ctr" defTabSz="914400" eaLnBrk="0" fontAlgn="base" hangingPunct="0">
              <a:spcBef>
                <a:spcPct val="0"/>
              </a:spcBef>
              <a:spcAft>
                <a:spcPct val="0"/>
              </a:spcAft>
            </a:pPr>
            <a:r>
              <a:rPr lang="en-IN" sz="3200" b="0" i="0" dirty="0">
                <a:solidFill>
                  <a:srgbClr val="0000CC"/>
                </a:solidFill>
                <a:effectLst/>
                <a:latin typeface="Rockwell" panose="02060603020205020403" pitchFamily="18" charset="0"/>
              </a:rPr>
              <a:t> Dhana-</a:t>
            </a:r>
            <a:r>
              <a:rPr lang="en-IN" sz="3200" b="0" i="0" dirty="0" err="1">
                <a:solidFill>
                  <a:srgbClr val="0000CC"/>
                </a:solidFill>
                <a:effectLst/>
                <a:latin typeface="Rockwell" panose="02060603020205020403" pitchFamily="18" charset="0"/>
              </a:rPr>
              <a:t>Dhaanya</a:t>
            </a:r>
            <a:r>
              <a:rPr lang="en-IN" sz="3200" b="0" i="0" dirty="0">
                <a:solidFill>
                  <a:srgbClr val="0000CC"/>
                </a:solidFill>
                <a:effectLst/>
                <a:latin typeface="Rockwell" panose="02060603020205020403" pitchFamily="18" charset="0"/>
              </a:rPr>
              <a:t>-</a:t>
            </a:r>
            <a:r>
              <a:rPr lang="en-IN" sz="3200" b="0" i="0" dirty="0" err="1">
                <a:solidFill>
                  <a:srgbClr val="0000CC"/>
                </a:solidFill>
                <a:effectLst/>
                <a:latin typeface="Rockwell" panose="02060603020205020403" pitchFamily="18" charset="0"/>
              </a:rPr>
              <a:t>Samanvitah</a:t>
            </a:r>
            <a:r>
              <a:rPr lang="en-IN" sz="3200" b="0" i="0" dirty="0">
                <a:solidFill>
                  <a:srgbClr val="0000CC"/>
                </a:solidFill>
                <a:effectLst/>
                <a:latin typeface="Rockwell" panose="02060603020205020403" pitchFamily="18" charset="0"/>
              </a:rPr>
              <a:t> ||</a:t>
            </a:r>
          </a:p>
          <a:p>
            <a:pPr algn="ctr" defTabSz="914400" eaLnBrk="0" fontAlgn="base" hangingPunct="0">
              <a:spcBef>
                <a:spcPct val="0"/>
              </a:spcBef>
              <a:spcAft>
                <a:spcPct val="0"/>
              </a:spcAft>
            </a:pPr>
            <a:endParaRPr lang="en-IN" sz="3200" b="0" i="0" dirty="0">
              <a:solidFill>
                <a:srgbClr val="0000CC"/>
              </a:solidFill>
              <a:effectLst/>
              <a:latin typeface="Rockwell" panose="02060603020205020403" pitchFamily="18" charset="0"/>
            </a:endParaRPr>
          </a:p>
          <a:p>
            <a:pPr algn="ctr" defTabSz="914400" eaLnBrk="0" fontAlgn="base" hangingPunct="0">
              <a:spcBef>
                <a:spcPct val="0"/>
              </a:spcBef>
              <a:spcAft>
                <a:spcPct val="0"/>
              </a:spcAft>
            </a:pPr>
            <a:r>
              <a:rPr lang="hi-IN" sz="3200" b="1" i="0" dirty="0">
                <a:solidFill>
                  <a:srgbClr val="0000CC"/>
                </a:solidFill>
                <a:effectLst/>
                <a:latin typeface="Mangal" panose="02040503050203030202" pitchFamily="18" charset="0"/>
              </a:rPr>
              <a:t>एककाले पठेन्नित्यं महापापविनाशनम् ।</a:t>
            </a:r>
            <a:br>
              <a:rPr lang="hi-IN" sz="3200" dirty="0">
                <a:solidFill>
                  <a:srgbClr val="0000CC"/>
                </a:solidFill>
              </a:rPr>
            </a:br>
            <a:r>
              <a:rPr lang="hi-IN" sz="3200" b="1" i="0" dirty="0">
                <a:solidFill>
                  <a:srgbClr val="0000CC"/>
                </a:solidFill>
                <a:effectLst/>
                <a:latin typeface="Mangal" panose="02040503050203030202" pitchFamily="18" charset="0"/>
              </a:rPr>
              <a:t>द्विकालं यः पठेन्नित्यं धनधान्यसमन्वितः ॥१०॥</a:t>
            </a:r>
            <a:endParaRPr kumimoji="0" lang="en-US" altLang="en-US" sz="1400" b="1" i="0" u="none" strike="noStrike" cap="none" normalizeH="0" baseline="0" dirty="0">
              <a:ln>
                <a:noFill/>
              </a:ln>
              <a:solidFill>
                <a:srgbClr val="0000CC"/>
              </a:solidFill>
              <a:effectLst/>
              <a:latin typeface="Verdana" panose="020B0604030504040204" pitchFamily="34" charset="0"/>
            </a:endParaRPr>
          </a:p>
        </p:txBody>
      </p:sp>
      <p:sp>
        <p:nvSpPr>
          <p:cNvPr id="10" name="Rectangle: Beveled 9">
            <a:extLst>
              <a:ext uri="{FF2B5EF4-FFF2-40B4-BE49-F238E27FC236}">
                <a16:creationId xmlns:a16="http://schemas.microsoft.com/office/drawing/2014/main" id="{3F838C81-732B-0DF9-A0B6-B3E3EEF81F66}"/>
              </a:ext>
            </a:extLst>
          </p:cNvPr>
          <p:cNvSpPr/>
          <p:nvPr/>
        </p:nvSpPr>
        <p:spPr>
          <a:xfrm>
            <a:off x="3958389" y="72191"/>
            <a:ext cx="4559969" cy="673765"/>
          </a:xfrm>
          <a:prstGeom prst="bevel">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4400" b="1" dirty="0" err="1">
                <a:solidFill>
                  <a:srgbClr val="0000CC"/>
                </a:solidFill>
                <a:latin typeface="Algerian" panose="04020705040A02060702" pitchFamily="82" charset="0"/>
                <a:ea typeface="Cambria" panose="02040503050406030204" pitchFamily="18" charset="0"/>
              </a:rPr>
              <a:t>Phalashruthi</a:t>
            </a:r>
            <a:r>
              <a:rPr lang="en-GB" sz="4400" b="1" dirty="0">
                <a:solidFill>
                  <a:srgbClr val="0000CC"/>
                </a:solidFill>
                <a:latin typeface="Algerian" panose="04020705040A02060702" pitchFamily="82" charset="0"/>
                <a:ea typeface="Cambria" panose="02040503050406030204" pitchFamily="18" charset="0"/>
              </a:rPr>
              <a:t> </a:t>
            </a:r>
            <a:endParaRPr lang="en-IN" sz="4400" b="1" dirty="0">
              <a:solidFill>
                <a:srgbClr val="0000CC"/>
              </a:solidFill>
              <a:latin typeface="Algerian" panose="04020705040A02060702" pitchFamily="82" charset="0"/>
              <a:ea typeface="Cambria" panose="02040503050406030204" pitchFamily="18" charset="0"/>
            </a:endParaRPr>
          </a:p>
        </p:txBody>
      </p:sp>
      <p:sp>
        <p:nvSpPr>
          <p:cNvPr id="5" name="Rectangle 3">
            <a:extLst>
              <a:ext uri="{FF2B5EF4-FFF2-40B4-BE49-F238E27FC236}">
                <a16:creationId xmlns:a16="http://schemas.microsoft.com/office/drawing/2014/main" id="{4E72050E-F940-4A44-E775-DD75190F95E4}"/>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1684F74C-A5E6-2821-E4DB-B84FC69D4992}"/>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EDCA3391-4B05-328E-9E3B-75F1BCDD9FBC}"/>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B34953D1-84C8-D3B7-5119-C0F0BEC7CB7A}"/>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1">
            <a:extLst>
              <a:ext uri="{FF2B5EF4-FFF2-40B4-BE49-F238E27FC236}">
                <a16:creationId xmlns:a16="http://schemas.microsoft.com/office/drawing/2014/main" id="{A646C810-B8D5-7089-53E7-9BFAC4F6E433}"/>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1">
            <a:extLst>
              <a:ext uri="{FF2B5EF4-FFF2-40B4-BE49-F238E27FC236}">
                <a16:creationId xmlns:a16="http://schemas.microsoft.com/office/drawing/2014/main" id="{3D449D85-B1EF-E274-B064-645E94035B02}"/>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1">
            <a:extLst>
              <a:ext uri="{FF2B5EF4-FFF2-40B4-BE49-F238E27FC236}">
                <a16:creationId xmlns:a16="http://schemas.microsoft.com/office/drawing/2014/main" id="{3142BACF-B5CC-BC7C-90E9-D2DF7207FC72}"/>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Rectangle 1">
            <a:extLst>
              <a:ext uri="{FF2B5EF4-FFF2-40B4-BE49-F238E27FC236}">
                <a16:creationId xmlns:a16="http://schemas.microsoft.com/office/drawing/2014/main" id="{900061D4-4CD5-3940-6BE9-701855312C75}"/>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 name="Rectangle 1">
            <a:extLst>
              <a:ext uri="{FF2B5EF4-FFF2-40B4-BE49-F238E27FC236}">
                <a16:creationId xmlns:a16="http://schemas.microsoft.com/office/drawing/2014/main" id="{6AF12CAD-8654-4B65-4D1F-8DC5B780A28F}"/>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5" name="Picture 14">
            <a:extLst>
              <a:ext uri="{FF2B5EF4-FFF2-40B4-BE49-F238E27FC236}">
                <a16:creationId xmlns:a16="http://schemas.microsoft.com/office/drawing/2014/main" id="{E6BEF359-93FB-BB66-4537-2F0EB1AC5AFC}"/>
              </a:ext>
            </a:extLst>
          </p:cNvPr>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17152" y="-7675"/>
            <a:ext cx="1322709" cy="1322709"/>
          </a:xfrm>
          <a:prstGeom prst="rect">
            <a:avLst/>
          </a:prstGeom>
        </p:spPr>
      </p:pic>
    </p:spTree>
    <p:extLst>
      <p:ext uri="{BB962C8B-B14F-4D97-AF65-F5344CB8AC3E}">
        <p14:creationId xmlns:p14="http://schemas.microsoft.com/office/powerpoint/2010/main" val="2269367436"/>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FF81DCA-51FA-7C7F-2646-F4CEF91E1CF0}"/>
              </a:ext>
            </a:extLst>
          </p:cNvPr>
          <p:cNvSpPr txBox="1">
            <a:spLocks/>
          </p:cNvSpPr>
          <p:nvPr/>
        </p:nvSpPr>
        <p:spPr>
          <a:xfrm>
            <a:off x="890338" y="68122"/>
            <a:ext cx="9671867" cy="1410722"/>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7200" b="1" dirty="0">
                <a:solidFill>
                  <a:srgbClr val="006600"/>
                </a:solidFill>
                <a:latin typeface="Futurama Title Font" panose="02000000000000000000" pitchFamily="2" charset="0"/>
              </a:rPr>
              <a:t> </a:t>
            </a:r>
            <a:r>
              <a:rPr lang="en-US" sz="7200" b="1" dirty="0" err="1">
                <a:solidFill>
                  <a:srgbClr val="006600"/>
                </a:solidFill>
                <a:latin typeface="Futurama Title Font" panose="02000000000000000000" pitchFamily="2" charset="0"/>
              </a:rPr>
              <a:t>phalashruti</a:t>
            </a:r>
            <a:r>
              <a:rPr lang="en-US" sz="7200" b="1" dirty="0">
                <a:solidFill>
                  <a:srgbClr val="006600"/>
                </a:solidFill>
                <a:latin typeface="Futurama Title Font" panose="02000000000000000000" pitchFamily="2" charset="0"/>
              </a:rPr>
              <a:t> - 2</a:t>
            </a:r>
          </a:p>
        </p:txBody>
      </p:sp>
      <p:sp>
        <p:nvSpPr>
          <p:cNvPr id="5" name="Rectangle: Rounded Corners 4">
            <a:extLst>
              <a:ext uri="{FF2B5EF4-FFF2-40B4-BE49-F238E27FC236}">
                <a16:creationId xmlns:a16="http://schemas.microsoft.com/office/drawing/2014/main" id="{B30F5D00-A4EE-567C-4791-4EB27EBA0D6C}"/>
              </a:ext>
            </a:extLst>
          </p:cNvPr>
          <p:cNvSpPr/>
          <p:nvPr/>
        </p:nvSpPr>
        <p:spPr>
          <a:xfrm>
            <a:off x="228600" y="1707447"/>
            <a:ext cx="11766884" cy="442866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2800" b="0" i="0" dirty="0">
              <a:solidFill>
                <a:srgbClr val="0000CC"/>
              </a:solidFill>
              <a:effectLst/>
              <a:latin typeface="Rockwell" panose="02060603020205020403" pitchFamily="18" charset="0"/>
            </a:endParaRPr>
          </a:p>
          <a:p>
            <a:pPr algn="ctr"/>
            <a:r>
              <a:rPr lang="en-GB" sz="2800" b="0" i="0" dirty="0">
                <a:solidFill>
                  <a:srgbClr val="0000CC"/>
                </a:solidFill>
                <a:effectLst/>
                <a:latin typeface="Rockwell" panose="02060603020205020403" pitchFamily="18" charset="0"/>
              </a:rPr>
              <a:t>10.1: Reciting this Once Every Day (representing the first outcome) will Destroy Great Sins (first our gross Sins need to get destroyed by Her Power for the Purity to emerge),</a:t>
            </a:r>
          </a:p>
          <a:p>
            <a:pPr algn="ctr"/>
            <a:endParaRPr lang="en-GB" sz="2800" dirty="0">
              <a:solidFill>
                <a:srgbClr val="0000CC"/>
              </a:solidFill>
              <a:latin typeface="Rockwell" panose="02060603020205020403" pitchFamily="18" charset="0"/>
            </a:endParaRPr>
          </a:p>
          <a:p>
            <a:pPr algn="ctr"/>
            <a:br>
              <a:rPr lang="en-GB" sz="2800" dirty="0">
                <a:solidFill>
                  <a:srgbClr val="0000CC"/>
                </a:solidFill>
                <a:latin typeface="Rockwell" panose="02060603020205020403" pitchFamily="18" charset="0"/>
              </a:rPr>
            </a:br>
            <a:r>
              <a:rPr lang="en-GB" sz="2800" b="0" i="0" dirty="0">
                <a:solidFill>
                  <a:srgbClr val="0000CC"/>
                </a:solidFill>
                <a:effectLst/>
                <a:latin typeface="Rockwell" panose="02060603020205020403" pitchFamily="18" charset="0"/>
              </a:rPr>
              <a:t>10.2: Reciting this Twice Every Day (representing the second outcome) will bestow Wealth and Foodgrains (by our effort in the path of Dharma).</a:t>
            </a:r>
            <a:endParaRPr lang="en-IN" sz="2800" dirty="0">
              <a:solidFill>
                <a:srgbClr val="0000CC"/>
              </a:solidFill>
              <a:latin typeface="Rockwell" panose="02060603020205020403" pitchFamily="18" charset="0"/>
            </a:endParaRPr>
          </a:p>
        </p:txBody>
      </p:sp>
    </p:spTree>
    <p:extLst>
      <p:ext uri="{BB962C8B-B14F-4D97-AF65-F5344CB8AC3E}">
        <p14:creationId xmlns:p14="http://schemas.microsoft.com/office/powerpoint/2010/main" val="945446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7055987-8FB8-E8DB-2AA4-0768680CFD7D}"/>
              </a:ext>
            </a:extLst>
          </p:cNvPr>
          <p:cNvSpPr/>
          <p:nvPr/>
        </p:nvSpPr>
        <p:spPr>
          <a:xfrm>
            <a:off x="228600" y="878304"/>
            <a:ext cx="11550315" cy="5763127"/>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endParaRPr lang="en-GB" altLang="en-US" sz="2800" dirty="0">
              <a:solidFill>
                <a:srgbClr val="0000CC"/>
              </a:solidFill>
              <a:latin typeface="vijaya" panose="02020604020202020204" pitchFamily="18" charset="0"/>
              <a:cs typeface="Lath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ta-IN" altLang="en-US" sz="2800" dirty="0">
                <a:solidFill>
                  <a:srgbClr val="0000CC"/>
                </a:solidFill>
                <a:latin typeface="vijaya" panose="02020604020202020204" pitchFamily="18" charset="0"/>
                <a:cs typeface="Latha" panose="020B0604020202020204" pitchFamily="34" charset="0"/>
              </a:rPr>
              <a:t>திரி காலம் ய</a:t>
            </a:r>
            <a:r>
              <a:rPr lang="en-US" altLang="en-US" sz="2800" dirty="0">
                <a:solidFill>
                  <a:srgbClr val="0000CC"/>
                </a:solidFill>
                <a:latin typeface="vijaya" panose="02020604020202020204" pitchFamily="18" charset="0"/>
                <a:cs typeface="Latha" panose="020B0604020202020204" pitchFamily="34" charset="0"/>
              </a:rPr>
              <a:t>: </a:t>
            </a:r>
            <a:r>
              <a:rPr lang="ta-IN" altLang="en-US" sz="2800" dirty="0">
                <a:solidFill>
                  <a:srgbClr val="0000CC"/>
                </a:solidFill>
                <a:latin typeface="vijaya" panose="02020604020202020204" pitchFamily="18" charset="0"/>
                <a:cs typeface="Latha" panose="020B0604020202020204" pitchFamily="34" charset="0"/>
              </a:rPr>
              <a:t>படேந் நித்யம் </a:t>
            </a:r>
            <a:endParaRPr lang="en-GB" altLang="en-US" sz="2800" dirty="0">
              <a:solidFill>
                <a:srgbClr val="0000CC"/>
              </a:solidFill>
              <a:latin typeface="vijaya" panose="02020604020202020204" pitchFamily="18" charset="0"/>
              <a:cs typeface="Lath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ta-IN" altLang="en-US" sz="2800" dirty="0">
                <a:solidFill>
                  <a:srgbClr val="0000CC"/>
                </a:solidFill>
                <a:latin typeface="vijaya" panose="02020604020202020204" pitchFamily="18" charset="0"/>
                <a:cs typeface="Latha" panose="020B0604020202020204" pitchFamily="34" charset="0"/>
              </a:rPr>
              <a:t>மஹா சத்ரு விநாஸனம் </a:t>
            </a:r>
            <a:r>
              <a:rPr lang="en-US" altLang="en-US" sz="2800" dirty="0">
                <a:solidFill>
                  <a:srgbClr val="0000CC"/>
                </a:solidFill>
                <a:latin typeface="vijaya" panose="02020604020202020204" pitchFamily="18" charset="0"/>
                <a:cs typeface="Latha"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lang="ta-IN" altLang="en-US" sz="2800" dirty="0">
                <a:solidFill>
                  <a:srgbClr val="0000CC"/>
                </a:solidFill>
                <a:latin typeface="vijaya" panose="02020604020202020204" pitchFamily="18" charset="0"/>
                <a:cs typeface="Latha" panose="020B0604020202020204" pitchFamily="34" charset="0"/>
              </a:rPr>
              <a:t>மஹாலக்ஷ்மிர் பவேந் நித்யம் </a:t>
            </a:r>
            <a:endParaRPr lang="en-GB" altLang="en-US" sz="2800" dirty="0">
              <a:solidFill>
                <a:srgbClr val="0000CC"/>
              </a:solidFill>
              <a:latin typeface="vijaya" panose="02020604020202020204" pitchFamily="18" charset="0"/>
              <a:cs typeface="Lath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ta-IN" altLang="en-US" sz="2800" dirty="0">
                <a:solidFill>
                  <a:srgbClr val="0000CC"/>
                </a:solidFill>
                <a:latin typeface="vijaya" panose="02020604020202020204" pitchFamily="18" charset="0"/>
                <a:cs typeface="Latha" panose="020B0604020202020204" pitchFamily="34" charset="0"/>
              </a:rPr>
              <a:t>ப்ரஸன்ன வரதா ஸுபா</a:t>
            </a:r>
            <a:r>
              <a:rPr lang="en-US" altLang="en-US" sz="2800" dirty="0">
                <a:solidFill>
                  <a:srgbClr val="0000CC"/>
                </a:solidFill>
                <a:latin typeface="vijaya" panose="02020604020202020204" pitchFamily="18" charset="0"/>
                <a:cs typeface="Latha" panose="020B0604020202020204" pitchFamily="34" charset="0"/>
              </a:rPr>
              <a:t>.  ||</a:t>
            </a:r>
          </a:p>
          <a:p>
            <a:pPr algn="ctr" defTabSz="914400" eaLnBrk="0" fontAlgn="base" hangingPunct="0">
              <a:spcBef>
                <a:spcPct val="0"/>
              </a:spcBef>
              <a:spcAft>
                <a:spcPct val="0"/>
              </a:spcAft>
            </a:pPr>
            <a:endParaRPr lang="en-US" sz="3600" dirty="0">
              <a:solidFill>
                <a:srgbClr val="0000CC"/>
              </a:solidFill>
              <a:latin typeface="Vijaya" panose="02020604020202020204" pitchFamily="18" charset="0"/>
              <a:cs typeface="Vijaya" panose="02020604020202020204" pitchFamily="18" charset="0"/>
            </a:endParaRPr>
          </a:p>
          <a:p>
            <a:pPr algn="ctr" defTabSz="914400" eaLnBrk="0" fontAlgn="base" hangingPunct="0">
              <a:spcBef>
                <a:spcPct val="0"/>
              </a:spcBef>
              <a:spcAft>
                <a:spcPct val="0"/>
              </a:spcAft>
            </a:pPr>
            <a:r>
              <a:rPr lang="en-IN" sz="3200" b="0" i="0" dirty="0">
                <a:solidFill>
                  <a:srgbClr val="0000CC"/>
                </a:solidFill>
                <a:effectLst/>
                <a:latin typeface="Rockwell" panose="02060603020205020403" pitchFamily="18" charset="0"/>
              </a:rPr>
              <a:t>Tri-</a:t>
            </a:r>
            <a:r>
              <a:rPr lang="en-IN" sz="3200" b="0" i="0" dirty="0" err="1">
                <a:solidFill>
                  <a:srgbClr val="0000CC"/>
                </a:solidFill>
                <a:effectLst/>
                <a:latin typeface="Rockwell" panose="02060603020205020403" pitchFamily="18" charset="0"/>
              </a:rPr>
              <a:t>Kaalam</a:t>
            </a:r>
            <a:r>
              <a:rPr lang="en-IN" sz="3200" b="0" i="0" dirty="0">
                <a:solidFill>
                  <a:srgbClr val="0000CC"/>
                </a:solidFill>
                <a:effectLst/>
                <a:latin typeface="Rockwell" panose="02060603020205020403" pitchFamily="18" charset="0"/>
              </a:rPr>
              <a:t> Yah </a:t>
            </a:r>
            <a:r>
              <a:rPr lang="en-IN" sz="3200" b="0" i="0" dirty="0" err="1">
                <a:solidFill>
                  <a:srgbClr val="0000CC"/>
                </a:solidFill>
                <a:effectLst/>
                <a:latin typeface="Rockwell" panose="02060603020205020403" pitchFamily="18" charset="0"/>
              </a:rPr>
              <a:t>Patthen-Nityam</a:t>
            </a:r>
            <a:r>
              <a:rPr lang="en-IN" sz="3200" b="0" i="0" dirty="0">
                <a:solidFill>
                  <a:srgbClr val="0000CC"/>
                </a:solidFill>
                <a:effectLst/>
                <a:latin typeface="Rockwell" panose="02060603020205020403" pitchFamily="18" charset="0"/>
              </a:rPr>
              <a:t> </a:t>
            </a:r>
          </a:p>
          <a:p>
            <a:pPr algn="ctr" defTabSz="914400" eaLnBrk="0" fontAlgn="base" hangingPunct="0">
              <a:spcBef>
                <a:spcPct val="0"/>
              </a:spcBef>
              <a:spcAft>
                <a:spcPct val="0"/>
              </a:spcAft>
            </a:pPr>
            <a:r>
              <a:rPr lang="en-IN" sz="3200" b="0" i="0" dirty="0" err="1">
                <a:solidFill>
                  <a:srgbClr val="0000CC"/>
                </a:solidFill>
                <a:effectLst/>
                <a:latin typeface="Rockwell" panose="02060603020205020403" pitchFamily="18" charset="0"/>
              </a:rPr>
              <a:t>Mahaa-Shatru-Vinaashanam</a:t>
            </a:r>
            <a:r>
              <a:rPr lang="en-IN" sz="3200" b="0" i="0" dirty="0">
                <a:solidFill>
                  <a:srgbClr val="0000CC"/>
                </a:solidFill>
                <a:effectLst/>
                <a:latin typeface="Rockwell" panose="02060603020205020403" pitchFamily="18" charset="0"/>
              </a:rPr>
              <a:t> |</a:t>
            </a:r>
            <a:br>
              <a:rPr lang="en-IN" sz="3200" dirty="0">
                <a:solidFill>
                  <a:srgbClr val="0000CC"/>
                </a:solidFill>
                <a:latin typeface="Rockwell" panose="02060603020205020403" pitchFamily="18" charset="0"/>
              </a:rPr>
            </a:br>
            <a:r>
              <a:rPr lang="en-IN" sz="3200" b="0" i="0" dirty="0" err="1">
                <a:solidFill>
                  <a:srgbClr val="0000CC"/>
                </a:solidFill>
                <a:effectLst/>
                <a:latin typeface="Rockwell" panose="02060603020205020403" pitchFamily="18" charset="0"/>
              </a:rPr>
              <a:t>Mahaalakssmir-Bhaven-Nityam</a:t>
            </a:r>
            <a:r>
              <a:rPr lang="en-IN" sz="3200" b="0" i="0" dirty="0">
                <a:solidFill>
                  <a:srgbClr val="0000CC"/>
                </a:solidFill>
                <a:effectLst/>
                <a:latin typeface="Rockwell" panose="02060603020205020403" pitchFamily="18" charset="0"/>
              </a:rPr>
              <a:t> </a:t>
            </a:r>
          </a:p>
          <a:p>
            <a:pPr algn="ctr" defTabSz="914400" eaLnBrk="0" fontAlgn="base" hangingPunct="0">
              <a:spcBef>
                <a:spcPct val="0"/>
              </a:spcBef>
              <a:spcAft>
                <a:spcPct val="0"/>
              </a:spcAft>
            </a:pPr>
            <a:r>
              <a:rPr lang="en-IN" sz="3200" b="0" i="0" dirty="0" err="1">
                <a:solidFill>
                  <a:srgbClr val="0000CC"/>
                </a:solidFill>
                <a:effectLst/>
                <a:latin typeface="Rockwell" panose="02060603020205020403" pitchFamily="18" charset="0"/>
              </a:rPr>
              <a:t>Prasannaa</a:t>
            </a:r>
            <a:r>
              <a:rPr lang="en-IN" sz="3200" b="0" i="0" dirty="0">
                <a:solidFill>
                  <a:srgbClr val="0000CC"/>
                </a:solidFill>
                <a:effectLst/>
                <a:latin typeface="Rockwell" panose="02060603020205020403" pitchFamily="18" charset="0"/>
              </a:rPr>
              <a:t> </a:t>
            </a:r>
            <a:r>
              <a:rPr lang="en-IN" sz="3200" b="0" i="0" dirty="0" err="1">
                <a:solidFill>
                  <a:srgbClr val="0000CC"/>
                </a:solidFill>
                <a:effectLst/>
                <a:latin typeface="Rockwell" panose="02060603020205020403" pitchFamily="18" charset="0"/>
              </a:rPr>
              <a:t>Varadaa</a:t>
            </a:r>
            <a:r>
              <a:rPr lang="en-IN" sz="3200" b="0" i="0" dirty="0">
                <a:solidFill>
                  <a:srgbClr val="0000CC"/>
                </a:solidFill>
                <a:effectLst/>
                <a:latin typeface="Rockwell" panose="02060603020205020403" pitchFamily="18" charset="0"/>
              </a:rPr>
              <a:t> </a:t>
            </a:r>
            <a:r>
              <a:rPr lang="en-IN" sz="3200" b="0" i="0" dirty="0" err="1">
                <a:solidFill>
                  <a:srgbClr val="0000CC"/>
                </a:solidFill>
                <a:effectLst/>
                <a:latin typeface="Rockwell" panose="02060603020205020403" pitchFamily="18" charset="0"/>
              </a:rPr>
              <a:t>Shubhaa</a:t>
            </a:r>
            <a:r>
              <a:rPr lang="en-IN" sz="3200" b="0" i="0" dirty="0">
                <a:solidFill>
                  <a:srgbClr val="0000CC"/>
                </a:solidFill>
                <a:effectLst/>
                <a:latin typeface="Rockwell" panose="02060603020205020403" pitchFamily="18" charset="0"/>
              </a:rPr>
              <a:t> ||</a:t>
            </a:r>
            <a:endParaRPr lang="en-IN" sz="3200" dirty="0">
              <a:solidFill>
                <a:srgbClr val="0000CC"/>
              </a:solidFill>
              <a:latin typeface="Rockwell" panose="02060603020205020403" pitchFamily="18" charset="0"/>
            </a:endParaRPr>
          </a:p>
          <a:p>
            <a:pPr algn="ctr" defTabSz="914400" eaLnBrk="0" fontAlgn="base" hangingPunct="0">
              <a:spcBef>
                <a:spcPct val="0"/>
              </a:spcBef>
              <a:spcAft>
                <a:spcPct val="0"/>
              </a:spcAft>
            </a:pPr>
            <a:endParaRPr lang="en-IN" sz="3200" b="0" i="0" dirty="0">
              <a:solidFill>
                <a:srgbClr val="0000CC"/>
              </a:solidFill>
              <a:effectLst/>
              <a:latin typeface="Rockwell" panose="02060603020205020403" pitchFamily="18" charset="0"/>
            </a:endParaRPr>
          </a:p>
          <a:p>
            <a:pPr algn="ctr" defTabSz="914400" eaLnBrk="0" fontAlgn="base" hangingPunct="0">
              <a:spcBef>
                <a:spcPct val="0"/>
              </a:spcBef>
              <a:spcAft>
                <a:spcPct val="0"/>
              </a:spcAft>
            </a:pPr>
            <a:r>
              <a:rPr lang="hi-IN" sz="3200" b="1" i="0" dirty="0">
                <a:solidFill>
                  <a:srgbClr val="0000CC"/>
                </a:solidFill>
                <a:effectLst/>
                <a:latin typeface="Mangal" panose="02040503050203030202" pitchFamily="18" charset="0"/>
              </a:rPr>
              <a:t>त्रिकालं यः पठेन्नित्यं महाशत्रुविनाशनम् ।</a:t>
            </a:r>
            <a:br>
              <a:rPr lang="hi-IN" sz="3200" dirty="0">
                <a:solidFill>
                  <a:srgbClr val="0000CC"/>
                </a:solidFill>
              </a:rPr>
            </a:br>
            <a:r>
              <a:rPr lang="hi-IN" sz="3200" b="1" i="0" dirty="0">
                <a:solidFill>
                  <a:srgbClr val="0000CC"/>
                </a:solidFill>
                <a:effectLst/>
                <a:latin typeface="Mangal" panose="02040503050203030202" pitchFamily="18" charset="0"/>
              </a:rPr>
              <a:t>महालक्ष्मिर्भवेन्नित्यं प्रसन्ना वरदा शुभा ॥११॥</a:t>
            </a:r>
            <a:endParaRPr lang="en-IN" sz="3200" dirty="0">
              <a:solidFill>
                <a:srgbClr val="0000CC"/>
              </a:solidFill>
              <a:latin typeface="Cambria" panose="02040503050406030204" pitchFamily="18" charset="0"/>
              <a:ea typeface="Cambria" panose="02040503050406030204" pitchFamily="18" charset="0"/>
              <a:cs typeface="Latha" panose="020B0604020202020204" pitchFamily="34" charset="0"/>
            </a:endParaRPr>
          </a:p>
          <a:p>
            <a:pPr algn="ctr" defTabSz="914400" eaLnBrk="0" fontAlgn="base" hangingPunct="0">
              <a:spcBef>
                <a:spcPct val="0"/>
              </a:spcBef>
              <a:spcAft>
                <a:spcPct val="0"/>
              </a:spcAft>
            </a:pPr>
            <a:endParaRPr lang="en-IN" sz="1600" dirty="0">
              <a:solidFill>
                <a:srgbClr val="0000CC"/>
              </a:solidFill>
              <a:latin typeface="Rockwell" panose="02060603020205020403" pitchFamily="18" charset="0"/>
              <a:ea typeface="Cambria" panose="02040503050406030204" pitchFamily="18" charset="0"/>
              <a:cs typeface="Lath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rgbClr val="0000CC"/>
              </a:solidFill>
              <a:effectLst/>
              <a:latin typeface="Verdana" panose="020B0604030504040204" pitchFamily="34" charset="0"/>
            </a:endParaRPr>
          </a:p>
        </p:txBody>
      </p:sp>
      <p:sp>
        <p:nvSpPr>
          <p:cNvPr id="10" name="Rectangle: Beveled 9">
            <a:extLst>
              <a:ext uri="{FF2B5EF4-FFF2-40B4-BE49-F238E27FC236}">
                <a16:creationId xmlns:a16="http://schemas.microsoft.com/office/drawing/2014/main" id="{3F838C81-732B-0DF9-A0B6-B3E3EEF81F66}"/>
              </a:ext>
            </a:extLst>
          </p:cNvPr>
          <p:cNvSpPr/>
          <p:nvPr/>
        </p:nvSpPr>
        <p:spPr>
          <a:xfrm>
            <a:off x="3958389" y="96252"/>
            <a:ext cx="4559969" cy="589544"/>
          </a:xfrm>
          <a:prstGeom prst="bevel">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4400" b="1" dirty="0" err="1">
                <a:solidFill>
                  <a:srgbClr val="0000CC"/>
                </a:solidFill>
                <a:latin typeface="Algerian" panose="04020705040A02060702" pitchFamily="82" charset="0"/>
                <a:ea typeface="Cambria" panose="02040503050406030204" pitchFamily="18" charset="0"/>
              </a:rPr>
              <a:t>Phalashruthi</a:t>
            </a:r>
            <a:r>
              <a:rPr lang="en-GB" sz="4400" b="1" dirty="0">
                <a:solidFill>
                  <a:srgbClr val="0000CC"/>
                </a:solidFill>
                <a:latin typeface="Algerian" panose="04020705040A02060702" pitchFamily="82" charset="0"/>
                <a:ea typeface="Cambria" panose="02040503050406030204" pitchFamily="18" charset="0"/>
              </a:rPr>
              <a:t> </a:t>
            </a:r>
            <a:endParaRPr lang="en-IN" sz="4400" b="1" dirty="0">
              <a:solidFill>
                <a:srgbClr val="0000CC"/>
              </a:solidFill>
              <a:latin typeface="Algerian" panose="04020705040A02060702" pitchFamily="82" charset="0"/>
              <a:ea typeface="Cambria" panose="02040503050406030204" pitchFamily="18" charset="0"/>
            </a:endParaRPr>
          </a:p>
        </p:txBody>
      </p:sp>
      <p:sp>
        <p:nvSpPr>
          <p:cNvPr id="5" name="Rectangle 3">
            <a:extLst>
              <a:ext uri="{FF2B5EF4-FFF2-40B4-BE49-F238E27FC236}">
                <a16:creationId xmlns:a16="http://schemas.microsoft.com/office/drawing/2014/main" id="{4E72050E-F940-4A44-E775-DD75190F95E4}"/>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1684F74C-A5E6-2821-E4DB-B84FC69D4992}"/>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EDCA3391-4B05-328E-9E3B-75F1BCDD9FBC}"/>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B34953D1-84C8-D3B7-5119-C0F0BEC7CB7A}"/>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1">
            <a:extLst>
              <a:ext uri="{FF2B5EF4-FFF2-40B4-BE49-F238E27FC236}">
                <a16:creationId xmlns:a16="http://schemas.microsoft.com/office/drawing/2014/main" id="{A646C810-B8D5-7089-53E7-9BFAC4F6E433}"/>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1">
            <a:extLst>
              <a:ext uri="{FF2B5EF4-FFF2-40B4-BE49-F238E27FC236}">
                <a16:creationId xmlns:a16="http://schemas.microsoft.com/office/drawing/2014/main" id="{3D449D85-B1EF-E274-B064-645E94035B02}"/>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1">
            <a:extLst>
              <a:ext uri="{FF2B5EF4-FFF2-40B4-BE49-F238E27FC236}">
                <a16:creationId xmlns:a16="http://schemas.microsoft.com/office/drawing/2014/main" id="{3142BACF-B5CC-BC7C-90E9-D2DF7207FC72}"/>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Rectangle 1">
            <a:extLst>
              <a:ext uri="{FF2B5EF4-FFF2-40B4-BE49-F238E27FC236}">
                <a16:creationId xmlns:a16="http://schemas.microsoft.com/office/drawing/2014/main" id="{900061D4-4CD5-3940-6BE9-701855312C75}"/>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 name="Rectangle 1">
            <a:extLst>
              <a:ext uri="{FF2B5EF4-FFF2-40B4-BE49-F238E27FC236}">
                <a16:creationId xmlns:a16="http://schemas.microsoft.com/office/drawing/2014/main" id="{6AF12CAD-8654-4B65-4D1F-8DC5B780A28F}"/>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5" name="Rectangle 1">
            <a:extLst>
              <a:ext uri="{FF2B5EF4-FFF2-40B4-BE49-F238E27FC236}">
                <a16:creationId xmlns:a16="http://schemas.microsoft.com/office/drawing/2014/main" id="{3D86F482-F492-B10F-CC49-3F216924BEC5}"/>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6" name="Picture 15">
            <a:extLst>
              <a:ext uri="{FF2B5EF4-FFF2-40B4-BE49-F238E27FC236}">
                <a16:creationId xmlns:a16="http://schemas.microsoft.com/office/drawing/2014/main" id="{A23A857A-BE2D-CD5D-FDDE-1BE5B3AE98CC}"/>
              </a:ext>
            </a:extLst>
          </p:cNvPr>
          <p:cNvPicPr>
            <a:picLocks noChangeAspect="1"/>
          </p:cNvPicPr>
          <p:nvPr/>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17152" y="-7675"/>
            <a:ext cx="1322709" cy="1322709"/>
          </a:xfrm>
          <a:prstGeom prst="rect">
            <a:avLst/>
          </a:prstGeom>
        </p:spPr>
      </p:pic>
    </p:spTree>
    <p:extLst>
      <p:ext uri="{BB962C8B-B14F-4D97-AF65-F5344CB8AC3E}">
        <p14:creationId xmlns:p14="http://schemas.microsoft.com/office/powerpoint/2010/main" val="4140237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FF81DCA-51FA-7C7F-2646-F4CEF91E1CF0}"/>
              </a:ext>
            </a:extLst>
          </p:cNvPr>
          <p:cNvSpPr txBox="1">
            <a:spLocks/>
          </p:cNvSpPr>
          <p:nvPr/>
        </p:nvSpPr>
        <p:spPr>
          <a:xfrm>
            <a:off x="890338" y="68122"/>
            <a:ext cx="9671867" cy="1410722"/>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7200" b="1" dirty="0">
                <a:solidFill>
                  <a:srgbClr val="006600"/>
                </a:solidFill>
                <a:latin typeface="Futurama Title Font" panose="02000000000000000000" pitchFamily="2" charset="0"/>
              </a:rPr>
              <a:t> </a:t>
            </a:r>
            <a:r>
              <a:rPr lang="en-US" sz="7200" b="1" dirty="0" err="1">
                <a:solidFill>
                  <a:srgbClr val="006600"/>
                </a:solidFill>
                <a:latin typeface="Futurama Title Font" panose="02000000000000000000" pitchFamily="2" charset="0"/>
              </a:rPr>
              <a:t>phalashruti</a:t>
            </a:r>
            <a:r>
              <a:rPr lang="en-US" sz="7200" b="1" dirty="0">
                <a:solidFill>
                  <a:srgbClr val="006600"/>
                </a:solidFill>
                <a:latin typeface="Futurama Title Font" panose="02000000000000000000" pitchFamily="2" charset="0"/>
              </a:rPr>
              <a:t> - 3</a:t>
            </a:r>
          </a:p>
        </p:txBody>
      </p:sp>
      <p:sp>
        <p:nvSpPr>
          <p:cNvPr id="5" name="Rectangle: Rounded Corners 4">
            <a:extLst>
              <a:ext uri="{FF2B5EF4-FFF2-40B4-BE49-F238E27FC236}">
                <a16:creationId xmlns:a16="http://schemas.microsoft.com/office/drawing/2014/main" id="{B30F5D00-A4EE-567C-4791-4EB27EBA0D6C}"/>
              </a:ext>
            </a:extLst>
          </p:cNvPr>
          <p:cNvSpPr/>
          <p:nvPr/>
        </p:nvSpPr>
        <p:spPr>
          <a:xfrm>
            <a:off x="228600" y="1707447"/>
            <a:ext cx="11766884" cy="442866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2800" b="0" i="0" dirty="0">
                <a:solidFill>
                  <a:srgbClr val="0000CC"/>
                </a:solidFill>
                <a:effectLst/>
                <a:latin typeface="Rockwell" panose="02060603020205020403" pitchFamily="18" charset="0"/>
              </a:rPr>
              <a:t>11.1: Reciting this Thrice Everyday (representing the third outcome) will Destroy Great Enemies (including our powerful subtle Inner Enemies which form the final hindrance from progressing towards Liberation),</a:t>
            </a:r>
          </a:p>
          <a:p>
            <a:pPr algn="ctr"/>
            <a:endParaRPr lang="en-GB" sz="2800" dirty="0">
              <a:solidFill>
                <a:srgbClr val="0000CC"/>
              </a:solidFill>
              <a:latin typeface="Rockwell" panose="02060603020205020403" pitchFamily="18" charset="0"/>
            </a:endParaRPr>
          </a:p>
          <a:p>
            <a:pPr algn="ctr"/>
            <a:br>
              <a:rPr lang="en-GB" sz="2800" dirty="0">
                <a:solidFill>
                  <a:srgbClr val="0000CC"/>
                </a:solidFill>
                <a:latin typeface="Rockwell" panose="02060603020205020403" pitchFamily="18" charset="0"/>
              </a:rPr>
            </a:br>
            <a:r>
              <a:rPr lang="en-GB" sz="2800" b="0" i="0" dirty="0">
                <a:solidFill>
                  <a:srgbClr val="0000CC"/>
                </a:solidFill>
                <a:effectLst/>
                <a:latin typeface="Rockwell" panose="02060603020205020403" pitchFamily="18" charset="0"/>
              </a:rPr>
              <a:t>11.2: (Finally nearing Liberation with a Pure Mind we find) Devi Mahalakshmi in Her Eternal Gracious Form; In Her Eternal Boon-Giving Grace and Auspicious Presence (within us).</a:t>
            </a:r>
            <a:endParaRPr lang="en-IN" sz="2800" dirty="0">
              <a:solidFill>
                <a:srgbClr val="0000CC"/>
              </a:solidFill>
              <a:latin typeface="Rockwell" panose="02060603020205020403" pitchFamily="18" charset="0"/>
            </a:endParaRPr>
          </a:p>
        </p:txBody>
      </p:sp>
    </p:spTree>
    <p:extLst>
      <p:ext uri="{BB962C8B-B14F-4D97-AF65-F5344CB8AC3E}">
        <p14:creationId xmlns:p14="http://schemas.microsoft.com/office/powerpoint/2010/main" val="757906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Pin em LAKSHMI GODDESS">
            <a:extLst>
              <a:ext uri="{FF2B5EF4-FFF2-40B4-BE49-F238E27FC236}">
                <a16:creationId xmlns:a16="http://schemas.microsoft.com/office/drawing/2014/main" id="{12FAD2FC-7FD5-A80E-55D4-2C0CEBC222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985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ri Ranganatha Ashtakam| - YouTube">
            <a:extLst>
              <a:ext uri="{FF2B5EF4-FFF2-40B4-BE49-F238E27FC236}">
                <a16:creationId xmlns:a16="http://schemas.microsoft.com/office/drawing/2014/main" id="{765AA6B1-E175-7398-C8B7-DD30C06838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87BD5D7-22BE-23AC-7F97-5AFFF75235BC}"/>
              </a:ext>
            </a:extLst>
          </p:cNvPr>
          <p:cNvPicPr>
            <a:picLocks noChangeAspect="1"/>
          </p:cNvPicPr>
          <p:nvPr/>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9638956" y="439892"/>
            <a:ext cx="1072465" cy="1072465"/>
          </a:xfrm>
          <a:prstGeom prst="rect">
            <a:avLst/>
          </a:prstGeom>
        </p:spPr>
      </p:pic>
    </p:spTree>
    <p:extLst>
      <p:ext uri="{BB962C8B-B14F-4D97-AF65-F5344CB8AC3E}">
        <p14:creationId xmlns:p14="http://schemas.microsoft.com/office/powerpoint/2010/main" val="32152743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488EBC-93A9-833B-0FEE-A838F95AAD8B}"/>
              </a:ext>
            </a:extLst>
          </p:cNvPr>
          <p:cNvSpPr>
            <a:spLocks noGrp="1"/>
          </p:cNvSpPr>
          <p:nvPr>
            <p:ph type="title"/>
          </p:nvPr>
        </p:nvSpPr>
        <p:spPr>
          <a:xfrm>
            <a:off x="4282440" y="100965"/>
            <a:ext cx="3378200" cy="528955"/>
          </a:xfrm>
        </p:spPr>
        <p:style>
          <a:lnRef idx="1">
            <a:schemeClr val="accent6"/>
          </a:lnRef>
          <a:fillRef idx="2">
            <a:schemeClr val="accent6"/>
          </a:fillRef>
          <a:effectRef idx="1">
            <a:schemeClr val="accent6"/>
          </a:effectRef>
          <a:fontRef idx="minor">
            <a:schemeClr val="dk1"/>
          </a:fontRef>
        </p:style>
        <p:txBody>
          <a:bodyPr>
            <a:normAutofit fontScale="90000"/>
          </a:bodyPr>
          <a:lstStyle/>
          <a:p>
            <a:pPr algn="ctr"/>
            <a:r>
              <a:rPr lang="en-GB" b="1" dirty="0">
                <a:ln w="12700">
                  <a:solidFill>
                    <a:schemeClr val="accent1"/>
                  </a:solidFill>
                  <a:prstDash val="solid"/>
                </a:ln>
                <a:solidFill>
                  <a:srgbClr val="002060"/>
                </a:solidFill>
                <a:effectLst>
                  <a:outerShdw dist="38100" dir="2640000" algn="bl" rotWithShape="0">
                    <a:schemeClr val="accent1"/>
                  </a:outerShdw>
                </a:effectLst>
              </a:rPr>
              <a:t>PASURAM 1</a:t>
            </a:r>
            <a:endParaRPr lang="en-IN" b="1" dirty="0">
              <a:ln w="12700">
                <a:solidFill>
                  <a:schemeClr val="accent1"/>
                </a:solidFill>
                <a:prstDash val="solid"/>
              </a:ln>
              <a:solidFill>
                <a:srgbClr val="002060"/>
              </a:solidFill>
              <a:effectLst>
                <a:outerShdw dist="38100" dir="2640000" algn="bl" rotWithShape="0">
                  <a:schemeClr val="accent1"/>
                </a:outerShdw>
              </a:effectLst>
            </a:endParaRPr>
          </a:p>
        </p:txBody>
      </p:sp>
      <p:sp>
        <p:nvSpPr>
          <p:cNvPr id="5" name="Rectangle: Rounded Corners 4">
            <a:extLst>
              <a:ext uri="{FF2B5EF4-FFF2-40B4-BE49-F238E27FC236}">
                <a16:creationId xmlns:a16="http://schemas.microsoft.com/office/drawing/2014/main" id="{294A59B7-2F41-F7D7-6510-07825D410EC7}"/>
              </a:ext>
            </a:extLst>
          </p:cNvPr>
          <p:cNvSpPr/>
          <p:nvPr/>
        </p:nvSpPr>
        <p:spPr>
          <a:xfrm>
            <a:off x="226030" y="1452880"/>
            <a:ext cx="11794618" cy="1117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400" b="0" i="0" u="none" strike="noStrike" kern="1200" cap="none" spc="0" normalizeH="0" baseline="0" noProof="0" dirty="0">
                <a:ln>
                  <a:noFill/>
                </a:ln>
                <a:solidFill>
                  <a:srgbClr val="0000CC"/>
                </a:solidFill>
                <a:effectLst/>
                <a:uLnTx/>
                <a:uFillTx/>
                <a:latin typeface="Open Sans" panose="020B0604020202020204" pitchFamily="34" charset="0"/>
                <a:ea typeface="+mn-ea"/>
                <a:cs typeface="Latha" panose="020B0604020202020204" pitchFamily="34" charset="0"/>
              </a:rPr>
              <a:t>ஆநந்த³ரூபே நிஜபோ³த⁴ரூபே ப்³ரஹ்மஸ்வரூபே ஶ்ருதிமூர்திரூபே ।</a:t>
            </a:r>
            <a:br>
              <a:rPr kumimoji="0" lang="ta-IN" sz="2400" b="0" i="0" u="none" strike="noStrike" kern="1200" cap="none" spc="0" normalizeH="0" baseline="0" noProof="0" dirty="0">
                <a:ln>
                  <a:noFill/>
                </a:ln>
                <a:solidFill>
                  <a:srgbClr val="0000CC"/>
                </a:solidFill>
                <a:effectLst/>
                <a:uLnTx/>
                <a:uFillTx/>
                <a:latin typeface="Calibri" panose="020F0502020204030204"/>
                <a:ea typeface="+mn-ea"/>
                <a:cs typeface="Latha" panose="020B0604020202020204" pitchFamily="34" charset="0"/>
              </a:rPr>
            </a:br>
            <a:r>
              <a:rPr kumimoji="0" lang="ta-IN" sz="2400" b="0" i="0" u="none" strike="noStrike" kern="1200" cap="none" spc="0" normalizeH="0" baseline="0" noProof="0" dirty="0">
                <a:ln>
                  <a:noFill/>
                </a:ln>
                <a:solidFill>
                  <a:srgbClr val="0000CC"/>
                </a:solidFill>
                <a:effectLst/>
                <a:uLnTx/>
                <a:uFillTx/>
                <a:latin typeface="Open Sans" panose="020B0604020202020204" pitchFamily="34" charset="0"/>
                <a:ea typeface="+mn-ea"/>
                <a:cs typeface="Latha" panose="020B0604020202020204" pitchFamily="34" charset="0"/>
              </a:rPr>
              <a:t>ஶஶாங்கரூபே ரமணீயரூபே ஶ்ரீரங்க³ரூபே ரமதாம் மநோ மே ॥1॥</a:t>
            </a:r>
            <a:endParaRPr kumimoji="0" lang="en-IN" sz="2400" b="0" i="0" u="none" strike="noStrike" kern="1200" cap="none" spc="0" normalizeH="0" baseline="0" noProof="0" dirty="0">
              <a:ln>
                <a:noFill/>
              </a:ln>
              <a:solidFill>
                <a:srgbClr val="0000CC"/>
              </a:solidFill>
              <a:effectLst/>
              <a:uLnTx/>
              <a:uFillTx/>
              <a:latin typeface="Open Sans" panose="020B0604020202020204" pitchFamily="34" charset="0"/>
              <a:ea typeface="+mn-ea"/>
              <a:cs typeface="+mn-cs"/>
            </a:endParaRPr>
          </a:p>
        </p:txBody>
      </p:sp>
      <p:sp>
        <p:nvSpPr>
          <p:cNvPr id="7" name="Rectangle: Rounded Corners 6">
            <a:extLst>
              <a:ext uri="{FF2B5EF4-FFF2-40B4-BE49-F238E27FC236}">
                <a16:creationId xmlns:a16="http://schemas.microsoft.com/office/drawing/2014/main" id="{AAF945B6-73F4-C1E5-AAF2-FF3355B9E988}"/>
              </a:ext>
            </a:extLst>
          </p:cNvPr>
          <p:cNvSpPr/>
          <p:nvPr/>
        </p:nvSpPr>
        <p:spPr>
          <a:xfrm>
            <a:off x="325120" y="4033520"/>
            <a:ext cx="11572240" cy="1117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3200" b="0" i="0" u="none" strike="noStrike" kern="1200" cap="none" spc="0" normalizeH="0" baseline="0" noProof="0">
                <a:ln>
                  <a:noFill/>
                </a:ln>
                <a:solidFill>
                  <a:srgbClr val="0000CC"/>
                </a:solidFill>
                <a:effectLst/>
                <a:uLnTx/>
                <a:uFillTx/>
                <a:latin typeface="Sanskrit2003"/>
                <a:ea typeface="+mn-ea"/>
                <a:cs typeface="Mangal" panose="02040503050203030202" pitchFamily="18" charset="0"/>
              </a:rPr>
              <a:t>आनन्दरूपे निजबोधरूपे ब्रह्मस्वरूपे श्रुतिमूर्तिरूपे ।</a:t>
            </a:r>
            <a:br>
              <a:rPr kumimoji="0" lang="hi-IN" sz="3200" b="0" i="0" u="none" strike="noStrike" kern="1200" cap="none" spc="0" normalizeH="0" baseline="0" noProof="0">
                <a:ln>
                  <a:noFill/>
                </a:ln>
                <a:solidFill>
                  <a:srgbClr val="0000CC"/>
                </a:solidFill>
                <a:effectLst/>
                <a:uLnTx/>
                <a:uFillTx/>
                <a:latin typeface="Calibri" panose="020F0502020204030204"/>
                <a:ea typeface="+mn-ea"/>
                <a:cs typeface="Mangal" panose="02040503050203030202" pitchFamily="18" charset="0"/>
              </a:rPr>
            </a:br>
            <a:r>
              <a:rPr kumimoji="0" lang="hi-IN" sz="3200" b="0" i="0" u="none" strike="noStrike" kern="1200" cap="none" spc="0" normalizeH="0" baseline="0" noProof="0">
                <a:ln>
                  <a:noFill/>
                </a:ln>
                <a:solidFill>
                  <a:srgbClr val="0000CC"/>
                </a:solidFill>
                <a:effectLst/>
                <a:uLnTx/>
                <a:uFillTx/>
                <a:latin typeface="Sanskrit2003"/>
                <a:ea typeface="+mn-ea"/>
                <a:cs typeface="Mangal" panose="02040503050203030202" pitchFamily="18" charset="0"/>
              </a:rPr>
              <a:t>शशाङ्करूपे रमणीयरूपे श्रीरङ्गरूपे रमतां मनो मे ॥१॥</a:t>
            </a:r>
            <a:endParaRPr kumimoji="0" lang="en-IN" sz="3200" b="0" i="0" u="none" strike="noStrike" kern="1200" cap="none" spc="0" normalizeH="0" baseline="0" noProof="0" dirty="0">
              <a:ln>
                <a:noFill/>
              </a:ln>
              <a:solidFill>
                <a:srgbClr val="0000CC"/>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7400483-730A-D48B-5F47-0BA9597FE1AD}"/>
              </a:ext>
            </a:extLst>
          </p:cNvPr>
          <p:cNvSpPr/>
          <p:nvPr/>
        </p:nvSpPr>
        <p:spPr>
          <a:xfrm>
            <a:off x="325120" y="2743201"/>
            <a:ext cx="11572240" cy="1117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Aananda</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Ruupe</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Nija</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Bodha</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Ruupe</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Brahma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Svaruupe</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Shruti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Muurti</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Ruupe</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b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b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Shashaangka</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Ruupe</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Ramanniiya</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Ruupe</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Shriirangga</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Ruupe</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Ramataam</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Mano Me || 1 ||</a:t>
            </a:r>
          </a:p>
        </p:txBody>
      </p:sp>
      <p:sp>
        <p:nvSpPr>
          <p:cNvPr id="10" name="Rectangle: Rounded Corners 9">
            <a:extLst>
              <a:ext uri="{FF2B5EF4-FFF2-40B4-BE49-F238E27FC236}">
                <a16:creationId xmlns:a16="http://schemas.microsoft.com/office/drawing/2014/main" id="{E07691BF-CB32-E8D2-5461-843834315F03}"/>
              </a:ext>
            </a:extLst>
          </p:cNvPr>
          <p:cNvSpPr/>
          <p:nvPr/>
        </p:nvSpPr>
        <p:spPr>
          <a:xfrm>
            <a:off x="325120" y="5283199"/>
            <a:ext cx="11572240" cy="135191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6600"/>
                </a:solidFill>
                <a:effectLst/>
                <a:uLnTx/>
                <a:uFillTx/>
                <a:latin typeface="Calibri" panose="020F0502020204030204"/>
                <a:ea typeface="+mn-ea"/>
                <a:cs typeface="+mn-cs"/>
              </a:rPr>
              <a:t>Meaning</a:t>
            </a:r>
            <a:r>
              <a:rPr kumimoji="0" lang="en-US" sz="1800" b="1" i="0" u="none" strike="noStrike" kern="1200" cap="none" spc="0" normalizeH="0" baseline="0" noProof="0" dirty="0">
                <a:ln>
                  <a:noFill/>
                </a:ln>
                <a:solidFill>
                  <a:srgbClr val="006600"/>
                </a:solidFill>
                <a:effectLst/>
                <a:uLnTx/>
                <a:uFillTx/>
                <a:latin typeface="Calibri" panose="020F0502020204030204"/>
                <a:ea typeface="+mn-ea"/>
                <a:cs typeface="+mn-cs"/>
              </a:rPr>
              <a:t>:  1.1 (My Mind delights in the Divine Form of Sri Ranganatha) That Form (resting on the </a:t>
            </a:r>
            <a:r>
              <a:rPr kumimoji="0" lang="en-US" sz="1800" b="1" i="0" u="none" strike="noStrike" kern="1200" cap="none" spc="0" normalizeH="0" baseline="0" noProof="0" dirty="0" err="1">
                <a:ln>
                  <a:noFill/>
                </a:ln>
                <a:solidFill>
                  <a:srgbClr val="006600"/>
                </a:solidFill>
                <a:effectLst/>
                <a:uLnTx/>
                <a:uFillTx/>
                <a:latin typeface="Calibri" panose="020F0502020204030204"/>
                <a:ea typeface="+mn-ea"/>
                <a:cs typeface="+mn-cs"/>
              </a:rPr>
              <a:t>Adisesha</a:t>
            </a:r>
            <a:r>
              <a:rPr kumimoji="0" lang="en-US" sz="1800" b="1" i="0" u="none" strike="noStrike" kern="1200" cap="none" spc="0" normalizeH="0" baseline="0" noProof="0" dirty="0">
                <a:ln>
                  <a:noFill/>
                </a:ln>
                <a:solidFill>
                  <a:srgbClr val="006600"/>
                </a:solidFill>
                <a:effectLst/>
                <a:uLnTx/>
                <a:uFillTx/>
                <a:latin typeface="Calibri" panose="020F0502020204030204"/>
                <a:ea typeface="+mn-ea"/>
                <a:cs typeface="+mn-cs"/>
              </a:rPr>
              <a:t>) absorbed in Bliss (Ananda </a:t>
            </a:r>
            <a:r>
              <a:rPr kumimoji="0" lang="en-US" sz="1800" b="1" i="0" u="none" strike="noStrike" kern="1200" cap="none" spc="0" normalizeH="0" baseline="0" noProof="0" dirty="0" err="1">
                <a:ln>
                  <a:noFill/>
                </a:ln>
                <a:solidFill>
                  <a:srgbClr val="006600"/>
                </a:solidFill>
                <a:effectLst/>
                <a:uLnTx/>
                <a:uFillTx/>
                <a:latin typeface="Calibri" panose="020F0502020204030204"/>
                <a:ea typeface="+mn-ea"/>
                <a:cs typeface="+mn-cs"/>
              </a:rPr>
              <a:t>Rupe</a:t>
            </a:r>
            <a:r>
              <a:rPr kumimoji="0" lang="en-US" sz="1800" b="1" i="0" u="none" strike="noStrike" kern="1200" cap="none" spc="0" normalizeH="0" baseline="0" noProof="0" dirty="0">
                <a:ln>
                  <a:noFill/>
                </a:ln>
                <a:solidFill>
                  <a:srgbClr val="006600"/>
                </a:solidFill>
                <a:effectLst/>
                <a:uLnTx/>
                <a:uFillTx/>
                <a:latin typeface="Calibri" panose="020F0502020204030204"/>
                <a:ea typeface="+mn-ea"/>
                <a:cs typeface="+mn-cs"/>
              </a:rPr>
              <a:t>), and immersed in His Own Self (</a:t>
            </a:r>
            <a:r>
              <a:rPr kumimoji="0" lang="en-US" sz="1800" b="1" i="0" u="none" strike="noStrike" kern="1200" cap="none" spc="0" normalizeH="0" baseline="0" noProof="0" dirty="0" err="1">
                <a:ln>
                  <a:noFill/>
                </a:ln>
                <a:solidFill>
                  <a:srgbClr val="006600"/>
                </a:solidFill>
                <a:effectLst/>
                <a:uLnTx/>
                <a:uFillTx/>
                <a:latin typeface="Calibri" panose="020F0502020204030204"/>
                <a:ea typeface="+mn-ea"/>
                <a:cs typeface="+mn-cs"/>
              </a:rPr>
              <a:t>Nija</a:t>
            </a:r>
            <a:r>
              <a:rPr kumimoji="0" lang="en-US" sz="1800" b="1" i="0" u="none" strike="noStrike" kern="1200" cap="none" spc="0" normalizeH="0" baseline="0" noProof="0" dirty="0">
                <a:ln>
                  <a:noFill/>
                </a:ln>
                <a:solidFill>
                  <a:srgbClr val="006600"/>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srgbClr val="006600"/>
                </a:solidFill>
                <a:effectLst/>
                <a:uLnTx/>
                <a:uFillTx/>
                <a:latin typeface="Calibri" panose="020F0502020204030204"/>
                <a:ea typeface="+mn-ea"/>
                <a:cs typeface="+mn-cs"/>
              </a:rPr>
              <a:t>Bodha</a:t>
            </a:r>
            <a:r>
              <a:rPr kumimoji="0" lang="en-US" sz="1800" b="1" i="0" u="none" strike="noStrike" kern="1200" cap="none" spc="0" normalizeH="0" baseline="0" noProof="0" dirty="0">
                <a:ln>
                  <a:noFill/>
                </a:ln>
                <a:solidFill>
                  <a:srgbClr val="006600"/>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srgbClr val="006600"/>
                </a:solidFill>
                <a:effectLst/>
                <a:uLnTx/>
                <a:uFillTx/>
                <a:latin typeface="Calibri" panose="020F0502020204030204"/>
                <a:ea typeface="+mn-ea"/>
                <a:cs typeface="+mn-cs"/>
              </a:rPr>
              <a:t>Rupe</a:t>
            </a:r>
            <a:r>
              <a:rPr kumimoji="0" lang="en-US" sz="1800" b="1" i="0" u="none" strike="noStrike" kern="1200" cap="none" spc="0" normalizeH="0" baseline="0" noProof="0" dirty="0">
                <a:ln>
                  <a:noFill/>
                </a:ln>
                <a:solidFill>
                  <a:srgbClr val="006600"/>
                </a:solidFill>
                <a:effectLst/>
                <a:uLnTx/>
                <a:uFillTx/>
                <a:latin typeface="Calibri" panose="020F0502020204030204"/>
                <a:ea typeface="+mn-ea"/>
                <a:cs typeface="+mn-cs"/>
              </a:rPr>
              <a:t>); That Form embodying the essence of Brahman (Brahma </a:t>
            </a:r>
            <a:r>
              <a:rPr kumimoji="0" lang="en-US" sz="1800" b="1" i="0" u="none" strike="noStrike" kern="1200" cap="none" spc="0" normalizeH="0" baseline="0" noProof="0" dirty="0" err="1">
                <a:ln>
                  <a:noFill/>
                </a:ln>
                <a:solidFill>
                  <a:srgbClr val="006600"/>
                </a:solidFill>
                <a:effectLst/>
                <a:uLnTx/>
                <a:uFillTx/>
                <a:latin typeface="Calibri" panose="020F0502020204030204"/>
                <a:ea typeface="+mn-ea"/>
                <a:cs typeface="+mn-cs"/>
              </a:rPr>
              <a:t>Svarupe</a:t>
            </a:r>
            <a:r>
              <a:rPr kumimoji="0" lang="en-US" sz="1800" b="1" i="0" u="none" strike="noStrike" kern="1200" cap="none" spc="0" normalizeH="0" baseline="0" noProof="0" dirty="0">
                <a:ln>
                  <a:noFill/>
                </a:ln>
                <a:solidFill>
                  <a:srgbClr val="006600"/>
                </a:solidFill>
                <a:effectLst/>
                <a:uLnTx/>
                <a:uFillTx/>
                <a:latin typeface="Calibri" panose="020F0502020204030204"/>
                <a:ea typeface="+mn-ea"/>
                <a:cs typeface="+mn-cs"/>
              </a:rPr>
              <a:t>) and the essence of all the Shrutis (Vedas) (Shruti Murti </a:t>
            </a:r>
            <a:r>
              <a:rPr kumimoji="0" lang="en-US" sz="1800" b="1" i="0" u="none" strike="noStrike" kern="1200" cap="none" spc="0" normalizeH="0" baseline="0" noProof="0" dirty="0" err="1">
                <a:ln>
                  <a:noFill/>
                </a:ln>
                <a:solidFill>
                  <a:srgbClr val="006600"/>
                </a:solidFill>
                <a:effectLst/>
                <a:uLnTx/>
                <a:uFillTx/>
                <a:latin typeface="Calibri" panose="020F0502020204030204"/>
                <a:ea typeface="+mn-ea"/>
                <a:cs typeface="+mn-cs"/>
              </a:rPr>
              <a:t>Rupe</a:t>
            </a:r>
            <a:r>
              <a:rPr kumimoji="0" lang="en-US" sz="1800" b="1" i="0" u="none" strike="noStrike" kern="1200" cap="none" spc="0" normalizeH="0" baseline="0" noProof="0" dirty="0">
                <a:ln>
                  <a:noFill/>
                </a:ln>
                <a:solidFill>
                  <a:srgbClr val="006600"/>
                </a:solidFill>
                <a:effectLst/>
                <a:uLnTx/>
                <a:uFillTx/>
                <a:latin typeface="Calibri" panose="020F0502020204030204"/>
                <a:ea typeface="+mn-ea"/>
                <a:cs typeface="+mn-cs"/>
              </a:rPr>
              <a:t>),That Form Cool like the Moon (</a:t>
            </a:r>
            <a:r>
              <a:rPr kumimoji="0" lang="en-US" sz="1800" b="1" i="0" u="none" strike="noStrike" kern="1200" cap="none" spc="0" normalizeH="0" baseline="0" noProof="0" dirty="0" err="1">
                <a:ln>
                  <a:noFill/>
                </a:ln>
                <a:solidFill>
                  <a:srgbClr val="006600"/>
                </a:solidFill>
                <a:effectLst/>
                <a:uLnTx/>
                <a:uFillTx/>
                <a:latin typeface="Calibri" panose="020F0502020204030204"/>
                <a:ea typeface="+mn-ea"/>
                <a:cs typeface="+mn-cs"/>
              </a:rPr>
              <a:t>Shashanka</a:t>
            </a:r>
            <a:r>
              <a:rPr kumimoji="0" lang="en-US" sz="1800" b="1" i="0" u="none" strike="noStrike" kern="1200" cap="none" spc="0" normalizeH="0" baseline="0" noProof="0" dirty="0">
                <a:ln>
                  <a:noFill/>
                </a:ln>
                <a:solidFill>
                  <a:srgbClr val="006600"/>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srgbClr val="006600"/>
                </a:solidFill>
                <a:effectLst/>
                <a:uLnTx/>
                <a:uFillTx/>
                <a:latin typeface="Calibri" panose="020F0502020204030204"/>
                <a:ea typeface="+mn-ea"/>
                <a:cs typeface="+mn-cs"/>
              </a:rPr>
              <a:t>Rupe</a:t>
            </a:r>
            <a:r>
              <a:rPr kumimoji="0" lang="en-US" sz="1800" b="1" i="0" u="none" strike="noStrike" kern="1200" cap="none" spc="0" normalizeH="0" baseline="0" noProof="0" dirty="0">
                <a:ln>
                  <a:noFill/>
                </a:ln>
                <a:solidFill>
                  <a:srgbClr val="006600"/>
                </a:solidFill>
                <a:effectLst/>
                <a:uLnTx/>
                <a:uFillTx/>
                <a:latin typeface="Calibri" panose="020F0502020204030204"/>
                <a:ea typeface="+mn-ea"/>
                <a:cs typeface="+mn-cs"/>
              </a:rPr>
              <a:t>) and having Exquisite Beauty (</a:t>
            </a:r>
            <a:r>
              <a:rPr kumimoji="0" lang="en-US" sz="1800" b="1" i="0" u="none" strike="noStrike" kern="1200" cap="none" spc="0" normalizeH="0" baseline="0" noProof="0" dirty="0" err="1">
                <a:ln>
                  <a:noFill/>
                </a:ln>
                <a:solidFill>
                  <a:srgbClr val="006600"/>
                </a:solidFill>
                <a:effectLst/>
                <a:uLnTx/>
                <a:uFillTx/>
                <a:latin typeface="Calibri" panose="020F0502020204030204"/>
                <a:ea typeface="+mn-ea"/>
                <a:cs typeface="+mn-cs"/>
              </a:rPr>
              <a:t>Ramaniya</a:t>
            </a:r>
            <a:r>
              <a:rPr kumimoji="0" lang="en-US" sz="1800" b="1" i="0" u="none" strike="noStrike" kern="1200" cap="none" spc="0" normalizeH="0" baseline="0" noProof="0" dirty="0">
                <a:ln>
                  <a:noFill/>
                </a:ln>
                <a:solidFill>
                  <a:srgbClr val="006600"/>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srgbClr val="006600"/>
                </a:solidFill>
                <a:effectLst/>
                <a:uLnTx/>
                <a:uFillTx/>
                <a:latin typeface="Calibri" panose="020F0502020204030204"/>
                <a:ea typeface="+mn-ea"/>
                <a:cs typeface="+mn-cs"/>
              </a:rPr>
              <a:t>Rupe</a:t>
            </a:r>
            <a:r>
              <a:rPr kumimoji="0" lang="en-US" sz="1800" b="1" i="0" u="none" strike="noStrike" kern="1200" cap="none" spc="0" normalizeH="0" baseline="0" noProof="0" dirty="0">
                <a:ln>
                  <a:noFill/>
                </a:ln>
                <a:solidFill>
                  <a:srgbClr val="0066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8689976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488EBC-93A9-833B-0FEE-A838F95AAD8B}"/>
              </a:ext>
            </a:extLst>
          </p:cNvPr>
          <p:cNvSpPr>
            <a:spLocks noGrp="1"/>
          </p:cNvSpPr>
          <p:nvPr>
            <p:ph type="title"/>
          </p:nvPr>
        </p:nvSpPr>
        <p:spPr>
          <a:xfrm>
            <a:off x="4282440" y="100965"/>
            <a:ext cx="3378200" cy="528955"/>
          </a:xfrm>
        </p:spPr>
        <p:style>
          <a:lnRef idx="1">
            <a:schemeClr val="accent6"/>
          </a:lnRef>
          <a:fillRef idx="2">
            <a:schemeClr val="accent6"/>
          </a:fillRef>
          <a:effectRef idx="1">
            <a:schemeClr val="accent6"/>
          </a:effectRef>
          <a:fontRef idx="minor">
            <a:schemeClr val="dk1"/>
          </a:fontRef>
        </p:style>
        <p:txBody>
          <a:bodyPr>
            <a:normAutofit fontScale="90000"/>
          </a:bodyPr>
          <a:lstStyle/>
          <a:p>
            <a:pPr algn="ctr"/>
            <a:r>
              <a:rPr lang="en-GB" b="1" dirty="0">
                <a:ln w="12700">
                  <a:solidFill>
                    <a:schemeClr val="accent1"/>
                  </a:solidFill>
                  <a:prstDash val="solid"/>
                </a:ln>
                <a:solidFill>
                  <a:srgbClr val="002060"/>
                </a:solidFill>
                <a:effectLst>
                  <a:outerShdw dist="38100" dir="2640000" algn="bl" rotWithShape="0">
                    <a:schemeClr val="accent1"/>
                  </a:outerShdw>
                </a:effectLst>
              </a:rPr>
              <a:t>PASURAM 2</a:t>
            </a:r>
            <a:endParaRPr lang="en-IN" b="1" dirty="0">
              <a:ln w="12700">
                <a:solidFill>
                  <a:schemeClr val="accent1"/>
                </a:solidFill>
                <a:prstDash val="solid"/>
              </a:ln>
              <a:solidFill>
                <a:srgbClr val="002060"/>
              </a:solidFill>
              <a:effectLst>
                <a:outerShdw dist="38100" dir="2640000" algn="bl" rotWithShape="0">
                  <a:schemeClr val="accent1"/>
                </a:outerShdw>
              </a:effectLst>
            </a:endParaRPr>
          </a:p>
        </p:txBody>
      </p:sp>
      <p:sp>
        <p:nvSpPr>
          <p:cNvPr id="5" name="Rectangle: Rounded Corners 4">
            <a:extLst>
              <a:ext uri="{FF2B5EF4-FFF2-40B4-BE49-F238E27FC236}">
                <a16:creationId xmlns:a16="http://schemas.microsoft.com/office/drawing/2014/main" id="{294A59B7-2F41-F7D7-6510-07825D410EC7}"/>
              </a:ext>
            </a:extLst>
          </p:cNvPr>
          <p:cNvSpPr/>
          <p:nvPr/>
        </p:nvSpPr>
        <p:spPr>
          <a:xfrm>
            <a:off x="193040" y="1351280"/>
            <a:ext cx="11785600" cy="1168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200" b="0" i="0" u="none" strike="noStrike" kern="1200" cap="none" spc="0" normalizeH="0" baseline="0" noProof="0" dirty="0">
                <a:ln>
                  <a:noFill/>
                </a:ln>
                <a:solidFill>
                  <a:srgbClr val="0000CC"/>
                </a:solidFill>
                <a:effectLst/>
                <a:uLnTx/>
                <a:uFillTx/>
                <a:latin typeface="Open Sans" panose="020B0606030504020204" pitchFamily="34" charset="0"/>
                <a:ea typeface="+mn-ea"/>
                <a:cs typeface="Latha" panose="020B0604020202020204" pitchFamily="34" charset="0"/>
              </a:rPr>
              <a:t>காவேரிதீரே கருணாவிலோலே மந்தா³ரமூலே த்⁴ருʼதசாருகேலே ।</a:t>
            </a:r>
            <a:br>
              <a:rPr kumimoji="0" lang="ta-IN" sz="2200" b="0" i="0" u="none" strike="noStrike" kern="1200" cap="none" spc="0" normalizeH="0" baseline="0" noProof="0" dirty="0">
                <a:ln>
                  <a:noFill/>
                </a:ln>
                <a:solidFill>
                  <a:srgbClr val="0000CC"/>
                </a:solidFill>
                <a:effectLst/>
                <a:uLnTx/>
                <a:uFillTx/>
                <a:latin typeface="Open Sans" panose="020B0606030504020204" pitchFamily="34" charset="0"/>
                <a:ea typeface="+mn-ea"/>
                <a:cs typeface="Latha" panose="020B0604020202020204" pitchFamily="34" charset="0"/>
              </a:rPr>
            </a:br>
            <a:r>
              <a:rPr kumimoji="0" lang="ta-IN" sz="2200" b="0" i="0" u="none" strike="noStrike" kern="1200" cap="none" spc="0" normalizeH="0" baseline="0" noProof="0" dirty="0">
                <a:ln>
                  <a:noFill/>
                </a:ln>
                <a:solidFill>
                  <a:srgbClr val="0000CC"/>
                </a:solidFill>
                <a:effectLst/>
                <a:uLnTx/>
                <a:uFillTx/>
                <a:latin typeface="Open Sans" panose="020B0606030504020204" pitchFamily="34" charset="0"/>
                <a:ea typeface="+mn-ea"/>
                <a:cs typeface="Latha" panose="020B0604020202020204" pitchFamily="34" charset="0"/>
              </a:rPr>
              <a:t>தை³த்யாந்தகாலே</a:t>
            </a:r>
            <a:r>
              <a:rPr kumimoji="0" lang="en-GB" sz="2200" b="0" i="0" u="none" strike="noStrike" kern="1200" cap="none" spc="0" normalizeH="0" baseline="0" noProof="0" dirty="0">
                <a:ln>
                  <a:noFill/>
                </a:ln>
                <a:solidFill>
                  <a:srgbClr val="0000CC"/>
                </a:solidFill>
                <a:effectLst/>
                <a:uLnTx/>
                <a:uFillTx/>
                <a:latin typeface="Open Sans" panose="020B0606030504020204" pitchFamily="34" charset="0"/>
                <a:ea typeface="+mn-ea"/>
                <a:cs typeface="+mn-cs"/>
              </a:rPr>
              <a:t>  </a:t>
            </a:r>
            <a:r>
              <a:rPr kumimoji="0" lang="as-IN" sz="2200" b="0" i="0" u="none" strike="noStrike" kern="1200" cap="none" spc="0" normalizeH="0" baseline="0" noProof="0" dirty="0">
                <a:ln>
                  <a:noFill/>
                </a:ln>
                <a:solidFill>
                  <a:srgbClr val="0000CC"/>
                </a:solidFill>
                <a:effectLst/>
                <a:uLnTx/>
                <a:uFillTx/>
                <a:latin typeface="Open Sans" panose="020B0606030504020204" pitchFamily="34" charset="0"/>
                <a:ea typeface="+mn-ea"/>
                <a:cs typeface="Vrinda" panose="020B0502040204020203" pitchFamily="34" charset="0"/>
              </a:rPr>
              <a:t>ঽ</a:t>
            </a:r>
            <a:r>
              <a:rPr kumimoji="0" lang="ta-IN" sz="2200" b="0" i="0" u="none" strike="noStrike" kern="1200" cap="none" spc="0" normalizeH="0" baseline="0" noProof="0" dirty="0">
                <a:ln>
                  <a:noFill/>
                </a:ln>
                <a:solidFill>
                  <a:srgbClr val="0000CC"/>
                </a:solidFill>
                <a:effectLst/>
                <a:uLnTx/>
                <a:uFillTx/>
                <a:latin typeface="Open Sans" panose="020B0606030504020204" pitchFamily="34" charset="0"/>
                <a:ea typeface="+mn-ea"/>
                <a:cs typeface="Latha" panose="020B0604020202020204" pitchFamily="34" charset="0"/>
              </a:rPr>
              <a:t>கி²லலோகலீலே ஶ்ரீரங்க³லீலே ரமதாம் மநோ மே ॥2॥</a:t>
            </a:r>
            <a:endParaRPr kumimoji="0" lang="en-IN" sz="2200" b="0" i="0" u="none" strike="noStrike" kern="1200" cap="none" spc="0" normalizeH="0" baseline="0" noProof="0" dirty="0">
              <a:ln>
                <a:noFill/>
              </a:ln>
              <a:solidFill>
                <a:srgbClr val="0000CC"/>
              </a:solidFill>
              <a:effectLst/>
              <a:uLnTx/>
              <a:uFillTx/>
              <a:latin typeface="Open Sans" panose="020B0606030504020204" pitchFamily="34" charset="0"/>
              <a:ea typeface="+mn-ea"/>
              <a:cs typeface="+mn-cs"/>
            </a:endParaRPr>
          </a:p>
        </p:txBody>
      </p:sp>
      <p:sp>
        <p:nvSpPr>
          <p:cNvPr id="7" name="Rectangle: Rounded Corners 6">
            <a:extLst>
              <a:ext uri="{FF2B5EF4-FFF2-40B4-BE49-F238E27FC236}">
                <a16:creationId xmlns:a16="http://schemas.microsoft.com/office/drawing/2014/main" id="{AAF945B6-73F4-C1E5-AAF2-FF3355B9E988}"/>
              </a:ext>
            </a:extLst>
          </p:cNvPr>
          <p:cNvSpPr/>
          <p:nvPr/>
        </p:nvSpPr>
        <p:spPr>
          <a:xfrm>
            <a:off x="193040" y="4033520"/>
            <a:ext cx="11785600" cy="1117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3200" b="0" i="0" u="none" strike="noStrike" kern="1200" cap="none" spc="0" normalizeH="0" baseline="0" noProof="0">
                <a:ln>
                  <a:noFill/>
                </a:ln>
                <a:solidFill>
                  <a:srgbClr val="0000CC"/>
                </a:solidFill>
                <a:effectLst/>
                <a:uLnTx/>
                <a:uFillTx/>
                <a:latin typeface="Sanskrit2003"/>
                <a:ea typeface="+mn-ea"/>
                <a:cs typeface="Mangal" panose="02040503050203030202" pitchFamily="18" charset="0"/>
              </a:rPr>
              <a:t>कावेरितीरे करुणाविलोले मन्दारमूले धृतचारुकेले ।</a:t>
            </a:r>
            <a:br>
              <a:rPr kumimoji="0" lang="hi-IN" sz="3200" b="0" i="0" u="none" strike="noStrike" kern="1200" cap="none" spc="0" normalizeH="0" baseline="0" noProof="0">
                <a:ln>
                  <a:noFill/>
                </a:ln>
                <a:solidFill>
                  <a:srgbClr val="0000CC"/>
                </a:solidFill>
                <a:effectLst/>
                <a:uLnTx/>
                <a:uFillTx/>
                <a:latin typeface="Calibri" panose="020F0502020204030204"/>
                <a:ea typeface="+mn-ea"/>
                <a:cs typeface="Mangal" panose="02040503050203030202" pitchFamily="18" charset="0"/>
              </a:rPr>
            </a:br>
            <a:r>
              <a:rPr kumimoji="0" lang="hi-IN" sz="3200" b="0" i="0" u="none" strike="noStrike" kern="1200" cap="none" spc="0" normalizeH="0" baseline="0" noProof="0">
                <a:ln>
                  <a:noFill/>
                </a:ln>
                <a:solidFill>
                  <a:srgbClr val="0000CC"/>
                </a:solidFill>
                <a:effectLst/>
                <a:uLnTx/>
                <a:uFillTx/>
                <a:latin typeface="Sanskrit2003"/>
                <a:ea typeface="+mn-ea"/>
                <a:cs typeface="Mangal" panose="02040503050203030202" pitchFamily="18" charset="0"/>
              </a:rPr>
              <a:t>दैत्यान्तकालेऽखिललोकलीले श्रीरङ्गलीले रमतां मनो मे ॥२॥</a:t>
            </a:r>
            <a:endParaRPr kumimoji="0" lang="en-IN" sz="2400" b="0" i="0" u="none" strike="noStrike" kern="1200" cap="none" spc="0" normalizeH="0" baseline="0" noProof="0" dirty="0">
              <a:ln>
                <a:noFill/>
              </a:ln>
              <a:solidFill>
                <a:srgbClr val="0000CC"/>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7400483-730A-D48B-5F47-0BA9597FE1AD}"/>
              </a:ext>
            </a:extLst>
          </p:cNvPr>
          <p:cNvSpPr/>
          <p:nvPr/>
        </p:nvSpPr>
        <p:spPr>
          <a:xfrm>
            <a:off x="193040" y="2682240"/>
            <a:ext cx="11785600" cy="120903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Kaaveri</a:t>
            </a:r>
            <a:r>
              <a:rPr kumimoji="0" lang="en-IN" sz="28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Tiire</a:t>
            </a:r>
            <a:r>
              <a:rPr kumimoji="0" lang="en-IN" sz="28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Karunnaa</a:t>
            </a:r>
            <a:r>
              <a:rPr kumimoji="0" lang="en-IN" sz="28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Vilole</a:t>
            </a:r>
            <a:r>
              <a:rPr kumimoji="0" lang="en-IN" sz="28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Mandaara</a:t>
            </a:r>
            <a:r>
              <a:rPr kumimoji="0" lang="en-IN" sz="28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Muule</a:t>
            </a:r>
            <a:r>
              <a:rPr kumimoji="0" lang="en-IN" sz="28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Dhrta</a:t>
            </a:r>
            <a:r>
              <a:rPr kumimoji="0" lang="en-IN" sz="28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Caaru</a:t>
            </a:r>
            <a:r>
              <a:rPr kumimoji="0" lang="en-IN" sz="28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Kele</a:t>
            </a:r>
            <a:r>
              <a:rPr kumimoji="0" lang="en-IN" sz="28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br>
              <a:rPr kumimoji="0" lang="en-IN" sz="28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br>
            <a:r>
              <a:rPr kumimoji="0" lang="en-IN" sz="28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Daityaanta</a:t>
            </a:r>
            <a:r>
              <a:rPr kumimoji="0" lang="en-IN" sz="28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Kaale</a:t>
            </a:r>
            <a:r>
              <a:rPr kumimoji="0" lang="en-IN" sz="28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a:t>
            </a:r>
            <a:r>
              <a:rPr kumimoji="0" lang="en-IN" sz="28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khila</a:t>
            </a:r>
            <a:r>
              <a:rPr kumimoji="0" lang="en-IN" sz="28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Loka</a:t>
            </a:r>
            <a:r>
              <a:rPr kumimoji="0" lang="en-IN" sz="28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Liile</a:t>
            </a:r>
            <a:r>
              <a:rPr kumimoji="0" lang="en-IN" sz="28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Shriirangga</a:t>
            </a:r>
            <a:r>
              <a:rPr kumimoji="0" lang="en-IN" sz="28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Liile</a:t>
            </a:r>
            <a:r>
              <a:rPr kumimoji="0" lang="en-IN" sz="28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Ramataam</a:t>
            </a:r>
            <a:r>
              <a:rPr kumimoji="0" lang="en-IN" sz="28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Mano Me || 2 ||</a:t>
            </a:r>
          </a:p>
        </p:txBody>
      </p:sp>
      <p:sp>
        <p:nvSpPr>
          <p:cNvPr id="10" name="Rectangle: Rounded Corners 9">
            <a:extLst>
              <a:ext uri="{FF2B5EF4-FFF2-40B4-BE49-F238E27FC236}">
                <a16:creationId xmlns:a16="http://schemas.microsoft.com/office/drawing/2014/main" id="{E07691BF-CB32-E8D2-5461-843834315F03}"/>
              </a:ext>
            </a:extLst>
          </p:cNvPr>
          <p:cNvSpPr/>
          <p:nvPr/>
        </p:nvSpPr>
        <p:spPr>
          <a:xfrm>
            <a:off x="193040" y="5323839"/>
            <a:ext cx="11704320" cy="143319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6600"/>
                </a:solidFill>
                <a:effectLst/>
                <a:uLnTx/>
                <a:uFillTx/>
                <a:latin typeface="Calibri" panose="020F0502020204030204"/>
                <a:ea typeface="+mn-ea"/>
                <a:cs typeface="+mn-cs"/>
              </a:rPr>
              <a:t>Meaning:   </a:t>
            </a:r>
            <a:r>
              <a:rPr kumimoji="0" lang="en-US" sz="1800" b="1" i="0" u="none" strike="noStrike" kern="1200" cap="none" spc="0" normalizeH="0" baseline="0" noProof="0" dirty="0">
                <a:ln>
                  <a:noFill/>
                </a:ln>
                <a:solidFill>
                  <a:srgbClr val="006600"/>
                </a:solidFill>
                <a:effectLst/>
                <a:uLnTx/>
                <a:uFillTx/>
                <a:latin typeface="Calibri" panose="020F0502020204030204"/>
                <a:ea typeface="+mn-ea"/>
                <a:cs typeface="+mn-cs"/>
              </a:rPr>
              <a:t>2.1 (My Mind delights in the Divine Plays of Sri Ranganatha) Those Plays of Him, showering Compassion at the bank of river Kaveri (just like its gentle waves); Those Plays of Him assuming Beautiful Sportive Forms at the root of the </a:t>
            </a:r>
            <a:r>
              <a:rPr kumimoji="0" lang="en-US" sz="1800" b="1" i="0" u="none" strike="noStrike" kern="1200" cap="none" spc="0" normalizeH="0" baseline="0" noProof="0" dirty="0" err="1">
                <a:ln>
                  <a:noFill/>
                </a:ln>
                <a:solidFill>
                  <a:srgbClr val="006600"/>
                </a:solidFill>
                <a:effectLst/>
                <a:uLnTx/>
                <a:uFillTx/>
                <a:latin typeface="Calibri" panose="020F0502020204030204"/>
                <a:ea typeface="+mn-ea"/>
                <a:cs typeface="+mn-cs"/>
              </a:rPr>
              <a:t>Mandara</a:t>
            </a:r>
            <a:r>
              <a:rPr kumimoji="0" lang="en-US" sz="1800" b="1" i="0" u="none" strike="noStrike" kern="1200" cap="none" spc="0" normalizeH="0" baseline="0" noProof="0" dirty="0">
                <a:ln>
                  <a:noFill/>
                </a:ln>
                <a:solidFill>
                  <a:srgbClr val="006600"/>
                </a:solidFill>
                <a:effectLst/>
                <a:uLnTx/>
                <a:uFillTx/>
                <a:latin typeface="Calibri" panose="020F0502020204030204"/>
                <a:ea typeface="+mn-ea"/>
                <a:cs typeface="+mn-cs"/>
              </a:rPr>
              <a:t> Tree,2.2: Those Plays of His Incarnations slaying the Demons in all the </a:t>
            </a:r>
            <a:r>
              <a:rPr kumimoji="0" lang="en-US" sz="1800" b="1" i="0" u="none" strike="noStrike" kern="1200" cap="none" spc="0" normalizeH="0" baseline="0" noProof="0" dirty="0" err="1">
                <a:ln>
                  <a:noFill/>
                </a:ln>
                <a:solidFill>
                  <a:srgbClr val="006600"/>
                </a:solidFill>
                <a:effectLst/>
                <a:uLnTx/>
                <a:uFillTx/>
                <a:latin typeface="Calibri" panose="020F0502020204030204"/>
                <a:ea typeface="+mn-ea"/>
                <a:cs typeface="+mn-cs"/>
              </a:rPr>
              <a:t>Lokas</a:t>
            </a:r>
            <a:r>
              <a:rPr kumimoji="0" lang="en-US" sz="1800" b="1" i="0" u="none" strike="noStrike" kern="1200" cap="none" spc="0" normalizeH="0" baseline="0" noProof="0" dirty="0">
                <a:ln>
                  <a:noFill/>
                </a:ln>
                <a:solidFill>
                  <a:srgbClr val="006600"/>
                </a:solidFill>
                <a:effectLst/>
                <a:uLnTx/>
                <a:uFillTx/>
                <a:latin typeface="Calibri" panose="020F0502020204030204"/>
                <a:ea typeface="+mn-ea"/>
                <a:cs typeface="+mn-cs"/>
              </a:rPr>
              <a:t> (Worlds);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6600"/>
                </a:solidFill>
                <a:effectLst/>
                <a:uLnTx/>
                <a:uFillTx/>
                <a:latin typeface="Calibri" panose="020F0502020204030204"/>
                <a:ea typeface="+mn-ea"/>
                <a:cs typeface="+mn-cs"/>
              </a:rPr>
              <a:t>My Mind delights in the Divine Plays of Sri Ranga (Sri Ranganatha) (Those Plays fill my being with Bliss).</a:t>
            </a:r>
          </a:p>
        </p:txBody>
      </p:sp>
    </p:spTree>
    <p:extLst>
      <p:ext uri="{BB962C8B-B14F-4D97-AF65-F5344CB8AC3E}">
        <p14:creationId xmlns:p14="http://schemas.microsoft.com/office/powerpoint/2010/main" val="4670852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488EBC-93A9-833B-0FEE-A838F95AAD8B}"/>
              </a:ext>
            </a:extLst>
          </p:cNvPr>
          <p:cNvSpPr>
            <a:spLocks noGrp="1"/>
          </p:cNvSpPr>
          <p:nvPr>
            <p:ph type="title"/>
          </p:nvPr>
        </p:nvSpPr>
        <p:spPr>
          <a:xfrm>
            <a:off x="4282440" y="100965"/>
            <a:ext cx="3378200" cy="528955"/>
          </a:xfrm>
        </p:spPr>
        <p:style>
          <a:lnRef idx="1">
            <a:schemeClr val="accent6"/>
          </a:lnRef>
          <a:fillRef idx="2">
            <a:schemeClr val="accent6"/>
          </a:fillRef>
          <a:effectRef idx="1">
            <a:schemeClr val="accent6"/>
          </a:effectRef>
          <a:fontRef idx="minor">
            <a:schemeClr val="dk1"/>
          </a:fontRef>
        </p:style>
        <p:txBody>
          <a:bodyPr>
            <a:normAutofit fontScale="90000"/>
          </a:bodyPr>
          <a:lstStyle/>
          <a:p>
            <a:pPr algn="ctr"/>
            <a:r>
              <a:rPr lang="en-GB" b="1" dirty="0">
                <a:ln w="12700">
                  <a:solidFill>
                    <a:schemeClr val="accent1"/>
                  </a:solidFill>
                  <a:prstDash val="solid"/>
                </a:ln>
                <a:solidFill>
                  <a:srgbClr val="002060"/>
                </a:solidFill>
                <a:effectLst>
                  <a:outerShdw dist="38100" dir="2640000" algn="bl" rotWithShape="0">
                    <a:schemeClr val="accent1"/>
                  </a:outerShdw>
                </a:effectLst>
              </a:rPr>
              <a:t>PASURAM 3</a:t>
            </a:r>
            <a:endParaRPr lang="en-IN" b="1" dirty="0">
              <a:ln w="12700">
                <a:solidFill>
                  <a:schemeClr val="accent1"/>
                </a:solidFill>
                <a:prstDash val="solid"/>
              </a:ln>
              <a:solidFill>
                <a:srgbClr val="002060"/>
              </a:solidFill>
              <a:effectLst>
                <a:outerShdw dist="38100" dir="2640000" algn="bl" rotWithShape="0">
                  <a:schemeClr val="accent1"/>
                </a:outerShdw>
              </a:effectLst>
            </a:endParaRPr>
          </a:p>
        </p:txBody>
      </p:sp>
      <p:sp>
        <p:nvSpPr>
          <p:cNvPr id="5" name="Rectangle: Rounded Corners 4">
            <a:extLst>
              <a:ext uri="{FF2B5EF4-FFF2-40B4-BE49-F238E27FC236}">
                <a16:creationId xmlns:a16="http://schemas.microsoft.com/office/drawing/2014/main" id="{294A59B7-2F41-F7D7-6510-07825D410EC7}"/>
              </a:ext>
            </a:extLst>
          </p:cNvPr>
          <p:cNvSpPr/>
          <p:nvPr/>
        </p:nvSpPr>
        <p:spPr>
          <a:xfrm>
            <a:off x="193040" y="1452880"/>
            <a:ext cx="11785600" cy="1117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200" b="0" i="0" u="none" strike="noStrike" kern="1200" cap="none" spc="0" normalizeH="0" baseline="0" noProof="0" dirty="0">
                <a:ln>
                  <a:noFill/>
                </a:ln>
                <a:solidFill>
                  <a:srgbClr val="0000CC"/>
                </a:solidFill>
                <a:effectLst/>
                <a:uLnTx/>
                <a:uFillTx/>
                <a:latin typeface="Open Sans" panose="020B0606030504020204" pitchFamily="34" charset="0"/>
                <a:ea typeface="+mn-ea"/>
                <a:cs typeface="Latha" panose="020B0604020202020204" pitchFamily="34" charset="0"/>
              </a:rPr>
              <a:t>லக்ஷ்மீநிவாஸே ஜக³தாம் நிவாஸே ஹ்ருʼத்பத்³மவாஸே ரவிபி³ம்ப³வாஸே ।</a:t>
            </a:r>
            <a:br>
              <a:rPr kumimoji="0" lang="ta-IN" sz="2200" b="0" i="0" u="none" strike="noStrike" kern="1200" cap="none" spc="0" normalizeH="0" baseline="0" noProof="0" dirty="0">
                <a:ln>
                  <a:noFill/>
                </a:ln>
                <a:solidFill>
                  <a:srgbClr val="0000CC"/>
                </a:solidFill>
                <a:effectLst/>
                <a:uLnTx/>
                <a:uFillTx/>
                <a:latin typeface="Open Sans" panose="020B0606030504020204" pitchFamily="34" charset="0"/>
                <a:ea typeface="+mn-ea"/>
                <a:cs typeface="Latha" panose="020B0604020202020204" pitchFamily="34" charset="0"/>
              </a:rPr>
            </a:br>
            <a:r>
              <a:rPr kumimoji="0" lang="ta-IN" sz="2200" b="0" i="0" u="none" strike="noStrike" kern="1200" cap="none" spc="0" normalizeH="0" baseline="0" noProof="0" dirty="0">
                <a:ln>
                  <a:noFill/>
                </a:ln>
                <a:solidFill>
                  <a:srgbClr val="0000CC"/>
                </a:solidFill>
                <a:effectLst/>
                <a:uLnTx/>
                <a:uFillTx/>
                <a:latin typeface="Open Sans" panose="020B0606030504020204" pitchFamily="34" charset="0"/>
                <a:ea typeface="+mn-ea"/>
                <a:cs typeface="Latha" panose="020B0604020202020204" pitchFamily="34" charset="0"/>
              </a:rPr>
              <a:t>க்ருʼபாநிவாஸே கு³ணப்³ருʼந்த³வாஸே ஶ்ரீரங்க³வாஸே ரமதாம் மநோ மே ॥</a:t>
            </a:r>
            <a:endParaRPr kumimoji="0" lang="en-IN" sz="2200" b="0" i="0" u="none" strike="noStrike" kern="1200" cap="none" spc="0" normalizeH="0" baseline="0" noProof="0" dirty="0">
              <a:ln>
                <a:noFill/>
              </a:ln>
              <a:solidFill>
                <a:srgbClr val="0000CC"/>
              </a:solidFill>
              <a:effectLst/>
              <a:uLnTx/>
              <a:uFillTx/>
              <a:latin typeface="Open Sans" panose="020B0606030504020204" pitchFamily="34" charset="0"/>
              <a:ea typeface="+mn-ea"/>
              <a:cs typeface="+mn-cs"/>
            </a:endParaRPr>
          </a:p>
        </p:txBody>
      </p:sp>
      <p:sp>
        <p:nvSpPr>
          <p:cNvPr id="7" name="Rectangle: Rounded Corners 6">
            <a:extLst>
              <a:ext uri="{FF2B5EF4-FFF2-40B4-BE49-F238E27FC236}">
                <a16:creationId xmlns:a16="http://schemas.microsoft.com/office/drawing/2014/main" id="{AAF945B6-73F4-C1E5-AAF2-FF3355B9E988}"/>
              </a:ext>
            </a:extLst>
          </p:cNvPr>
          <p:cNvSpPr/>
          <p:nvPr/>
        </p:nvSpPr>
        <p:spPr>
          <a:xfrm>
            <a:off x="193040" y="4033520"/>
            <a:ext cx="11785600" cy="1117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3600" b="0" i="0" u="none" strike="noStrike" kern="1200" cap="none" spc="0" normalizeH="0" baseline="0" noProof="0">
                <a:ln>
                  <a:noFill/>
                </a:ln>
                <a:solidFill>
                  <a:srgbClr val="0000CC"/>
                </a:solidFill>
                <a:effectLst/>
                <a:uLnTx/>
                <a:uFillTx/>
                <a:latin typeface="Sanskrit2003"/>
                <a:ea typeface="+mn-ea"/>
                <a:cs typeface="Mangal" panose="02040503050203030202" pitchFamily="18" charset="0"/>
              </a:rPr>
              <a:t>लक्ष्मीनिवासे जगतां निवासे हृत्पद्मवासे रविबिम्बवासे ।</a:t>
            </a:r>
            <a:br>
              <a:rPr kumimoji="0" lang="hi-IN" sz="3600" b="0" i="0" u="none" strike="noStrike" kern="1200" cap="none" spc="0" normalizeH="0" baseline="0" noProof="0">
                <a:ln>
                  <a:noFill/>
                </a:ln>
                <a:solidFill>
                  <a:srgbClr val="0000CC"/>
                </a:solidFill>
                <a:effectLst/>
                <a:uLnTx/>
                <a:uFillTx/>
                <a:latin typeface="Calibri" panose="020F0502020204030204"/>
                <a:ea typeface="+mn-ea"/>
                <a:cs typeface="Mangal" panose="02040503050203030202" pitchFamily="18" charset="0"/>
              </a:rPr>
            </a:br>
            <a:r>
              <a:rPr kumimoji="0" lang="hi-IN" sz="3600" b="0" i="0" u="none" strike="noStrike" kern="1200" cap="none" spc="0" normalizeH="0" baseline="0" noProof="0">
                <a:ln>
                  <a:noFill/>
                </a:ln>
                <a:solidFill>
                  <a:srgbClr val="0000CC"/>
                </a:solidFill>
                <a:effectLst/>
                <a:uLnTx/>
                <a:uFillTx/>
                <a:latin typeface="Sanskrit2003"/>
                <a:ea typeface="+mn-ea"/>
                <a:cs typeface="Mangal" panose="02040503050203030202" pitchFamily="18" charset="0"/>
              </a:rPr>
              <a:t>कृपानिवासे गुणबृन्दवासे श्रीरङ्गवासे रमतां मनो मे ॥३॥</a:t>
            </a:r>
            <a:endParaRPr kumimoji="0" lang="en-IN" sz="2800" b="0" i="0" u="none" strike="noStrike" kern="1200" cap="none" spc="0" normalizeH="0" baseline="0" noProof="0" dirty="0">
              <a:ln>
                <a:noFill/>
              </a:ln>
              <a:solidFill>
                <a:srgbClr val="0000CC"/>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7400483-730A-D48B-5F47-0BA9597FE1AD}"/>
              </a:ext>
            </a:extLst>
          </p:cNvPr>
          <p:cNvSpPr/>
          <p:nvPr/>
        </p:nvSpPr>
        <p:spPr>
          <a:xfrm>
            <a:off x="193040" y="2743201"/>
            <a:ext cx="11785600" cy="1117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Lakssmii</a:t>
            </a:r>
            <a:r>
              <a:rPr kumimoji="0" lang="en-IN" sz="28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Nivaase</a:t>
            </a:r>
            <a:r>
              <a:rPr kumimoji="0" lang="en-IN" sz="28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Jagataam</a:t>
            </a:r>
            <a:r>
              <a:rPr kumimoji="0" lang="en-IN" sz="28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Nivaase</a:t>
            </a:r>
            <a:r>
              <a:rPr kumimoji="0" lang="en-IN" sz="28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Hrt</a:t>
            </a:r>
            <a:r>
              <a:rPr kumimoji="0" lang="en-IN" sz="28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Padma </a:t>
            </a:r>
            <a:r>
              <a:rPr kumimoji="0" lang="en-IN" sz="28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Vaase</a:t>
            </a:r>
            <a:r>
              <a:rPr kumimoji="0" lang="en-IN" sz="28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Ravi </a:t>
            </a:r>
            <a:r>
              <a:rPr kumimoji="0" lang="en-IN" sz="28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Bimba</a:t>
            </a:r>
            <a:r>
              <a:rPr kumimoji="0" lang="en-IN" sz="28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Vaase</a:t>
            </a:r>
            <a:r>
              <a:rPr kumimoji="0" lang="en-IN" sz="28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br>
              <a:rPr kumimoji="0" lang="en-IN" sz="28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br>
            <a:r>
              <a:rPr kumimoji="0" lang="en-IN" sz="28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Krpaa</a:t>
            </a:r>
            <a:r>
              <a:rPr kumimoji="0" lang="en-IN" sz="28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Nivaase</a:t>
            </a:r>
            <a:r>
              <a:rPr kumimoji="0" lang="en-IN" sz="28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Gunna </a:t>
            </a:r>
            <a:r>
              <a:rPr kumimoji="0" lang="en-IN" sz="28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Brnda</a:t>
            </a:r>
            <a:r>
              <a:rPr kumimoji="0" lang="en-IN" sz="28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Vaase</a:t>
            </a:r>
            <a:r>
              <a:rPr kumimoji="0" lang="en-IN" sz="28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Shriirangga</a:t>
            </a:r>
            <a:r>
              <a:rPr kumimoji="0" lang="en-IN" sz="28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Vaase</a:t>
            </a:r>
            <a:r>
              <a:rPr kumimoji="0" lang="en-IN" sz="28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Ramataam</a:t>
            </a:r>
            <a:r>
              <a:rPr kumimoji="0" lang="en-IN" sz="28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Mano Me || </a:t>
            </a:r>
          </a:p>
        </p:txBody>
      </p:sp>
      <p:sp>
        <p:nvSpPr>
          <p:cNvPr id="10" name="Rectangle: Rounded Corners 9">
            <a:extLst>
              <a:ext uri="{FF2B5EF4-FFF2-40B4-BE49-F238E27FC236}">
                <a16:creationId xmlns:a16="http://schemas.microsoft.com/office/drawing/2014/main" id="{E07691BF-CB32-E8D2-5461-843834315F03}"/>
              </a:ext>
            </a:extLst>
          </p:cNvPr>
          <p:cNvSpPr/>
          <p:nvPr/>
        </p:nvSpPr>
        <p:spPr>
          <a:xfrm>
            <a:off x="193040" y="5323839"/>
            <a:ext cx="11704320" cy="143319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6600"/>
                </a:solidFill>
                <a:effectLst/>
                <a:uLnTx/>
                <a:uFillTx/>
                <a:latin typeface="Calibri" panose="020F0502020204030204"/>
                <a:ea typeface="+mn-ea"/>
                <a:cs typeface="+mn-cs"/>
              </a:rPr>
              <a:t>Meaning: </a:t>
            </a:r>
            <a:r>
              <a:rPr kumimoji="0" lang="en-US" sz="1800" b="1" i="0" u="none" strike="noStrike" kern="1200" cap="none" spc="0" normalizeH="0" baseline="0" noProof="0" dirty="0">
                <a:ln>
                  <a:noFill/>
                </a:ln>
                <a:solidFill>
                  <a:srgbClr val="006600"/>
                </a:solidFill>
                <a:effectLst/>
                <a:uLnTx/>
                <a:uFillTx/>
                <a:latin typeface="Calibri" panose="020F0502020204030204"/>
                <a:ea typeface="+mn-ea"/>
                <a:cs typeface="+mn-cs"/>
              </a:rPr>
              <a:t>3.1 (My Mind delights in the various Abodes of Sri Ranganatha) That Abode of Him dwelling with Devi Lakshmi (in Vaikuntha), Those Abodes of Him dwelling amidst all the beings in this World (in Temples), That Abode of Him within the Lotus of the Hearts of the Devotees (as Divine Consciousness), and That Abode of Him within the Orb of the Sun (the Sun representing the Image of the Divine), 3.2: That Abode of Him in the acts of Compassion, and That Abode of Him within the Excellent Virtues; </a:t>
            </a:r>
          </a:p>
        </p:txBody>
      </p:sp>
    </p:spTree>
    <p:extLst>
      <p:ext uri="{BB962C8B-B14F-4D97-AF65-F5344CB8AC3E}">
        <p14:creationId xmlns:p14="http://schemas.microsoft.com/office/powerpoint/2010/main" val="3089767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7055987-8FB8-E8DB-2AA4-0768680CFD7D}"/>
              </a:ext>
            </a:extLst>
          </p:cNvPr>
          <p:cNvSpPr/>
          <p:nvPr/>
        </p:nvSpPr>
        <p:spPr>
          <a:xfrm>
            <a:off x="794084" y="998614"/>
            <a:ext cx="10852483" cy="5666879"/>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2400" b="0" i="0" u="none" strike="noStrike" cap="none" normalizeH="0" baseline="0" dirty="0">
              <a:ln>
                <a:noFill/>
              </a:ln>
              <a:solidFill>
                <a:srgbClr val="0000CC"/>
              </a:solidFill>
              <a:effectLst/>
              <a:latin typeface="Rockwell" panose="02060603020205020403" pitchFamily="18" charset="0"/>
              <a:cs typeface="Lath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GB" altLang="en-US" sz="2400" dirty="0">
              <a:solidFill>
                <a:srgbClr val="0000CC"/>
              </a:solidFill>
              <a:latin typeface="Rockwell" panose="02060603020205020403" pitchFamily="18" charset="0"/>
              <a:cs typeface="Lath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2400" b="0" i="0" u="none" strike="noStrike" cap="none" normalizeH="0" baseline="0" dirty="0">
              <a:ln>
                <a:noFill/>
              </a:ln>
              <a:solidFill>
                <a:srgbClr val="0000CC"/>
              </a:solidFill>
              <a:effectLst/>
              <a:latin typeface="Rockwell" panose="02060603020205020403" pitchFamily="18" charset="0"/>
              <a:cs typeface="Lath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ta-IN" altLang="en-US" sz="2800" b="0" i="0" u="none" strike="noStrike" cap="none" normalizeH="0" baseline="0" dirty="0">
                <a:ln>
                  <a:noFill/>
                </a:ln>
                <a:solidFill>
                  <a:srgbClr val="0000CC"/>
                </a:solidFill>
                <a:effectLst/>
                <a:latin typeface="Rockwell" panose="02060603020205020403" pitchFamily="18" charset="0"/>
                <a:cs typeface="Latha" panose="020B0604020202020204" pitchFamily="34" charset="0"/>
              </a:rPr>
              <a:t>நமஸ்தேஸ்து மஹா மாயே ஸ்ரீபீடே ஸுரபூஜிதே </a:t>
            </a:r>
            <a:r>
              <a:rPr kumimoji="0" lang="en-US" altLang="en-US" sz="2800" b="0" i="0" u="none" strike="noStrike" cap="none" normalizeH="0" baseline="0" dirty="0">
                <a:ln>
                  <a:noFill/>
                </a:ln>
                <a:solidFill>
                  <a:srgbClr val="0000CC"/>
                </a:solidFill>
                <a:effectLst/>
                <a:latin typeface="Rockwell" panose="02060603020205020403" pitchFamily="18" charset="0"/>
                <a:cs typeface="Latha" panose="020B0604020202020204" pitchFamily="34" charset="0"/>
              </a:rPr>
              <a:t>|</a:t>
            </a:r>
            <a:endParaRPr kumimoji="0" lang="en-US" altLang="en-US" sz="1100" b="1" i="0" u="none" strike="noStrike" cap="none" normalizeH="0" baseline="0" dirty="0">
              <a:ln>
                <a:noFill/>
              </a:ln>
              <a:solidFill>
                <a:srgbClr val="0000CC"/>
              </a:solidFill>
              <a:effectLst/>
              <a:latin typeface="Rockwell" panose="02060603020205020403"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ta-IN" altLang="en-US" sz="2800" b="0" i="0" u="none" strike="noStrike" cap="none" normalizeH="0" baseline="0" dirty="0">
                <a:ln>
                  <a:noFill/>
                </a:ln>
                <a:solidFill>
                  <a:srgbClr val="0000CC"/>
                </a:solidFill>
                <a:effectLst/>
                <a:latin typeface="Rockwell" panose="02060603020205020403" pitchFamily="18" charset="0"/>
                <a:cs typeface="Latha" panose="020B0604020202020204" pitchFamily="34" charset="0"/>
              </a:rPr>
              <a:t>சங்க சக்ர கதா ஹஸ்தே மஹாலக்ஷ்மி நமோஸ்துதே </a:t>
            </a:r>
            <a:r>
              <a:rPr kumimoji="0" lang="en-US" altLang="en-US" sz="2800" b="0" i="0" u="none" strike="noStrike" cap="none" normalizeH="0" baseline="0" dirty="0">
                <a:ln>
                  <a:noFill/>
                </a:ln>
                <a:solidFill>
                  <a:srgbClr val="0000CC"/>
                </a:solidFill>
                <a:effectLst/>
                <a:latin typeface="Rockwell" panose="02060603020205020403" pitchFamily="18" charset="0"/>
                <a:cs typeface="Latha"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CC"/>
              </a:solidFill>
              <a:effectLst/>
              <a:latin typeface="Rockwell" panose="02060603020205020403" pitchFamily="18" charset="0"/>
              <a:cs typeface="Lath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sz="2400" dirty="0">
              <a:solidFill>
                <a:srgbClr val="0000CC"/>
              </a:solidFill>
              <a:latin typeface="Rockwell" panose="02060603020205020403" pitchFamily="18" charset="0"/>
              <a:cs typeface="Latha" panose="020B0604020202020204" pitchFamily="34" charset="0"/>
            </a:endParaRPr>
          </a:p>
          <a:p>
            <a:pPr algn="ctr" defTabSz="914400" eaLnBrk="0" fontAlgn="base" hangingPunct="0">
              <a:spcBef>
                <a:spcPct val="0"/>
              </a:spcBef>
              <a:spcAft>
                <a:spcPct val="0"/>
              </a:spcAft>
            </a:pPr>
            <a:r>
              <a:rPr lang="en-IN" sz="3200" dirty="0" err="1">
                <a:solidFill>
                  <a:srgbClr val="0000CC"/>
                </a:solidFill>
                <a:latin typeface="Rockwell" panose="02060603020205020403" pitchFamily="18" charset="0"/>
                <a:ea typeface="Cambria" panose="02040503050406030204" pitchFamily="18" charset="0"/>
                <a:cs typeface="Latha" panose="020B0604020202020204" pitchFamily="34" charset="0"/>
              </a:rPr>
              <a:t>namastē'stu</a:t>
            </a:r>
            <a:r>
              <a:rPr lang="en-IN" sz="3200" dirty="0">
                <a:solidFill>
                  <a:srgbClr val="0000CC"/>
                </a:solidFill>
                <a:latin typeface="Rockwell" panose="02060603020205020403" pitchFamily="18" charset="0"/>
                <a:ea typeface="Cambria" panose="02040503050406030204" pitchFamily="18" charset="0"/>
                <a:cs typeface="Latha" panose="020B0604020202020204" pitchFamily="34" charset="0"/>
              </a:rPr>
              <a:t> </a:t>
            </a:r>
            <a:r>
              <a:rPr lang="en-IN" sz="3200" dirty="0" err="1">
                <a:solidFill>
                  <a:srgbClr val="0000CC"/>
                </a:solidFill>
                <a:latin typeface="Rockwell" panose="02060603020205020403" pitchFamily="18" charset="0"/>
                <a:ea typeface="Cambria" panose="02040503050406030204" pitchFamily="18" charset="0"/>
                <a:cs typeface="Latha" panose="020B0604020202020204" pitchFamily="34" charset="0"/>
              </a:rPr>
              <a:t>mahaaaayē</a:t>
            </a:r>
            <a:r>
              <a:rPr lang="en-IN" sz="3200" dirty="0">
                <a:solidFill>
                  <a:srgbClr val="0000CC"/>
                </a:solidFill>
                <a:latin typeface="Rockwell" panose="02060603020205020403" pitchFamily="18" charset="0"/>
                <a:ea typeface="Cambria" panose="02040503050406030204" pitchFamily="18" charset="0"/>
                <a:cs typeface="Latha" panose="020B0604020202020204" pitchFamily="34" charset="0"/>
              </a:rPr>
              <a:t> </a:t>
            </a:r>
            <a:r>
              <a:rPr lang="en-IN" sz="3200" dirty="0" err="1">
                <a:solidFill>
                  <a:srgbClr val="0000CC"/>
                </a:solidFill>
                <a:latin typeface="Rockwell" panose="02060603020205020403" pitchFamily="18" charset="0"/>
                <a:ea typeface="Cambria" panose="02040503050406030204" pitchFamily="18" charset="0"/>
                <a:cs typeface="Latha" panose="020B0604020202020204" pitchFamily="34" charset="0"/>
              </a:rPr>
              <a:t>śrīpīṭhē</a:t>
            </a:r>
            <a:r>
              <a:rPr lang="en-IN" sz="3200" dirty="0">
                <a:solidFill>
                  <a:srgbClr val="0000CC"/>
                </a:solidFill>
                <a:latin typeface="Rockwell" panose="02060603020205020403" pitchFamily="18" charset="0"/>
                <a:ea typeface="Cambria" panose="02040503050406030204" pitchFamily="18" charset="0"/>
                <a:cs typeface="Latha" panose="020B0604020202020204" pitchFamily="34" charset="0"/>
              </a:rPr>
              <a:t> </a:t>
            </a:r>
            <a:r>
              <a:rPr lang="en-IN" sz="3200" dirty="0" err="1">
                <a:solidFill>
                  <a:srgbClr val="0000CC"/>
                </a:solidFill>
                <a:latin typeface="Rockwell" panose="02060603020205020403" pitchFamily="18" charset="0"/>
                <a:ea typeface="Cambria" panose="02040503050406030204" pitchFamily="18" charset="0"/>
                <a:cs typeface="Latha" panose="020B0604020202020204" pitchFamily="34" charset="0"/>
              </a:rPr>
              <a:t>surapūjitē</a:t>
            </a:r>
            <a:r>
              <a:rPr lang="en-IN" sz="3200" dirty="0">
                <a:solidFill>
                  <a:srgbClr val="0000CC"/>
                </a:solidFill>
                <a:latin typeface="Rockwell" panose="02060603020205020403" pitchFamily="18" charset="0"/>
                <a:ea typeface="Cambria" panose="02040503050406030204" pitchFamily="18" charset="0"/>
                <a:cs typeface="Latha" panose="020B0604020202020204" pitchFamily="34" charset="0"/>
              </a:rPr>
              <a:t> ।</a:t>
            </a:r>
            <a:br>
              <a:rPr lang="en-IN" sz="3200" dirty="0">
                <a:solidFill>
                  <a:srgbClr val="0000CC"/>
                </a:solidFill>
                <a:latin typeface="Rockwell" panose="02060603020205020403" pitchFamily="18" charset="0"/>
                <a:ea typeface="Cambria" panose="02040503050406030204" pitchFamily="18" charset="0"/>
                <a:cs typeface="Latha" panose="020B0604020202020204" pitchFamily="34" charset="0"/>
              </a:rPr>
            </a:br>
            <a:r>
              <a:rPr lang="en-IN" sz="3200" dirty="0" err="1">
                <a:solidFill>
                  <a:srgbClr val="0000CC"/>
                </a:solidFill>
                <a:latin typeface="Rockwell" panose="02060603020205020403" pitchFamily="18" charset="0"/>
                <a:ea typeface="Cambria" panose="02040503050406030204" pitchFamily="18" charset="0"/>
                <a:cs typeface="Latha" panose="020B0604020202020204" pitchFamily="34" charset="0"/>
              </a:rPr>
              <a:t>shaṅkha</a:t>
            </a:r>
            <a:r>
              <a:rPr lang="en-IN" sz="3200" dirty="0">
                <a:solidFill>
                  <a:srgbClr val="0000CC"/>
                </a:solidFill>
                <a:latin typeface="Rockwell" panose="02060603020205020403" pitchFamily="18" charset="0"/>
                <a:ea typeface="Cambria" panose="02040503050406030204" pitchFamily="18" charset="0"/>
                <a:cs typeface="Latha" panose="020B0604020202020204" pitchFamily="34" charset="0"/>
              </a:rPr>
              <a:t>  chakra </a:t>
            </a:r>
            <a:r>
              <a:rPr lang="en-IN" sz="3200" dirty="0" err="1">
                <a:solidFill>
                  <a:srgbClr val="0000CC"/>
                </a:solidFill>
                <a:latin typeface="Rockwell" panose="02060603020205020403" pitchFamily="18" charset="0"/>
                <a:ea typeface="Cambria" panose="02040503050406030204" pitchFamily="18" charset="0"/>
                <a:cs typeface="Latha" panose="020B0604020202020204" pitchFamily="34" charset="0"/>
              </a:rPr>
              <a:t>gadaa</a:t>
            </a:r>
            <a:r>
              <a:rPr lang="en-IN" sz="3200" dirty="0">
                <a:solidFill>
                  <a:srgbClr val="0000CC"/>
                </a:solidFill>
                <a:latin typeface="Rockwell" panose="02060603020205020403" pitchFamily="18" charset="0"/>
                <a:ea typeface="Cambria" panose="02040503050406030204" pitchFamily="18" charset="0"/>
                <a:cs typeface="Latha" panose="020B0604020202020204" pitchFamily="34" charset="0"/>
              </a:rPr>
              <a:t> </a:t>
            </a:r>
            <a:r>
              <a:rPr lang="en-IN" sz="3200" dirty="0" err="1">
                <a:solidFill>
                  <a:srgbClr val="0000CC"/>
                </a:solidFill>
                <a:latin typeface="Rockwell" panose="02060603020205020403" pitchFamily="18" charset="0"/>
                <a:ea typeface="Cambria" panose="02040503050406030204" pitchFamily="18" charset="0"/>
                <a:cs typeface="Latha" panose="020B0604020202020204" pitchFamily="34" charset="0"/>
              </a:rPr>
              <a:t>hastē</a:t>
            </a:r>
            <a:r>
              <a:rPr lang="en-IN" sz="3200" dirty="0">
                <a:solidFill>
                  <a:srgbClr val="0000CC"/>
                </a:solidFill>
                <a:latin typeface="Rockwell" panose="02060603020205020403" pitchFamily="18" charset="0"/>
                <a:ea typeface="Cambria" panose="02040503050406030204" pitchFamily="18" charset="0"/>
                <a:cs typeface="Latha" panose="020B0604020202020204" pitchFamily="34" charset="0"/>
              </a:rPr>
              <a:t> </a:t>
            </a:r>
            <a:r>
              <a:rPr lang="en-IN" sz="3200" dirty="0" err="1">
                <a:solidFill>
                  <a:srgbClr val="0000CC"/>
                </a:solidFill>
                <a:latin typeface="Rockwell" panose="02060603020205020403" pitchFamily="18" charset="0"/>
                <a:ea typeface="Cambria" panose="02040503050406030204" pitchFamily="18" charset="0"/>
                <a:cs typeface="Latha" panose="020B0604020202020204" pitchFamily="34" charset="0"/>
              </a:rPr>
              <a:t>mahaalakṣmi</a:t>
            </a:r>
            <a:r>
              <a:rPr lang="en-IN" sz="3200" dirty="0">
                <a:solidFill>
                  <a:srgbClr val="0000CC"/>
                </a:solidFill>
                <a:latin typeface="Rockwell" panose="02060603020205020403" pitchFamily="18" charset="0"/>
                <a:ea typeface="Cambria" panose="02040503050406030204" pitchFamily="18" charset="0"/>
                <a:cs typeface="Latha" panose="020B0604020202020204" pitchFamily="34" charset="0"/>
              </a:rPr>
              <a:t> </a:t>
            </a:r>
            <a:r>
              <a:rPr lang="en-IN" sz="3200" dirty="0" err="1">
                <a:solidFill>
                  <a:srgbClr val="0000CC"/>
                </a:solidFill>
                <a:latin typeface="Rockwell" panose="02060603020205020403" pitchFamily="18" charset="0"/>
                <a:ea typeface="Cambria" panose="02040503050406030204" pitchFamily="18" charset="0"/>
                <a:cs typeface="Latha" panose="020B0604020202020204" pitchFamily="34" charset="0"/>
              </a:rPr>
              <a:t>namō'stu</a:t>
            </a:r>
            <a:r>
              <a:rPr lang="en-IN" sz="3200" dirty="0">
                <a:solidFill>
                  <a:srgbClr val="0000CC"/>
                </a:solidFill>
                <a:latin typeface="Rockwell" panose="02060603020205020403" pitchFamily="18" charset="0"/>
                <a:ea typeface="Cambria" panose="02040503050406030204" pitchFamily="18" charset="0"/>
                <a:cs typeface="Latha" panose="020B0604020202020204" pitchFamily="34" charset="0"/>
              </a:rPr>
              <a:t> </a:t>
            </a:r>
            <a:r>
              <a:rPr lang="en-IN" sz="3200" dirty="0" err="1">
                <a:solidFill>
                  <a:srgbClr val="0000CC"/>
                </a:solidFill>
                <a:latin typeface="Rockwell" panose="02060603020205020403" pitchFamily="18" charset="0"/>
                <a:ea typeface="Cambria" panose="02040503050406030204" pitchFamily="18" charset="0"/>
                <a:cs typeface="Latha" panose="020B0604020202020204" pitchFamily="34" charset="0"/>
              </a:rPr>
              <a:t>tē</a:t>
            </a:r>
            <a:r>
              <a:rPr lang="en-IN" sz="3200" dirty="0">
                <a:solidFill>
                  <a:srgbClr val="0000CC"/>
                </a:solidFill>
                <a:latin typeface="Rockwell" panose="02060603020205020403" pitchFamily="18" charset="0"/>
                <a:ea typeface="Cambria" panose="02040503050406030204" pitchFamily="18" charset="0"/>
                <a:cs typeface="Latha" panose="020B0604020202020204" pitchFamily="34" charset="0"/>
              </a:rPr>
              <a:t> </a:t>
            </a:r>
          </a:p>
          <a:p>
            <a:pPr algn="ctr" defTabSz="914400" eaLnBrk="0" fontAlgn="base" hangingPunct="0">
              <a:spcBef>
                <a:spcPct val="0"/>
              </a:spcBef>
              <a:spcAft>
                <a:spcPct val="0"/>
              </a:spcAft>
            </a:pPr>
            <a:endParaRPr lang="en-IN" sz="3200" dirty="0">
              <a:solidFill>
                <a:srgbClr val="0000CC"/>
              </a:solidFill>
              <a:latin typeface="Rockwell" panose="02060603020205020403" pitchFamily="18" charset="0"/>
              <a:ea typeface="Cambria" panose="02040503050406030204" pitchFamily="18" charset="0"/>
              <a:cs typeface="Latha" panose="020B0604020202020204" pitchFamily="34" charset="0"/>
            </a:endParaRPr>
          </a:p>
          <a:p>
            <a:pPr algn="ctr" defTabSz="914400" eaLnBrk="0" fontAlgn="base" hangingPunct="0">
              <a:spcBef>
                <a:spcPct val="0"/>
              </a:spcBef>
              <a:spcAft>
                <a:spcPct val="0"/>
              </a:spcAft>
            </a:pPr>
            <a:endParaRPr lang="en-IN" sz="2400" dirty="0">
              <a:solidFill>
                <a:srgbClr val="0000CC"/>
              </a:solidFill>
              <a:latin typeface="Rockwell" panose="02060603020205020403" pitchFamily="18" charset="0"/>
              <a:ea typeface="Cambria" panose="02040503050406030204" pitchFamily="18" charset="0"/>
              <a:cs typeface="Latha" panose="020B0604020202020204" pitchFamily="34" charset="0"/>
            </a:endParaRPr>
          </a:p>
          <a:p>
            <a:pPr algn="ctr" defTabSz="914400" eaLnBrk="0" fontAlgn="base" hangingPunct="0">
              <a:spcBef>
                <a:spcPct val="0"/>
              </a:spcBef>
              <a:spcAft>
                <a:spcPct val="0"/>
              </a:spcAft>
            </a:pPr>
            <a:r>
              <a:rPr lang="hi-IN" sz="3200" b="1" i="0" dirty="0">
                <a:solidFill>
                  <a:srgbClr val="0000CC"/>
                </a:solidFill>
                <a:effectLst/>
                <a:latin typeface="Rockwell" panose="02060603020205020403" pitchFamily="18" charset="0"/>
              </a:rPr>
              <a:t>नमस्तेऽस्तु महामाये श्रीपीठे सुरपूजिते ।</a:t>
            </a:r>
            <a:br>
              <a:rPr lang="hi-IN" sz="3200" dirty="0">
                <a:solidFill>
                  <a:srgbClr val="0000CC"/>
                </a:solidFill>
                <a:latin typeface="Rockwell" panose="02060603020205020403" pitchFamily="18" charset="0"/>
              </a:rPr>
            </a:br>
            <a:r>
              <a:rPr lang="hi-IN" sz="3200" b="1" i="0" dirty="0">
                <a:solidFill>
                  <a:srgbClr val="0000CC"/>
                </a:solidFill>
                <a:effectLst/>
                <a:latin typeface="Rockwell" panose="02060603020205020403" pitchFamily="18" charset="0"/>
              </a:rPr>
              <a:t>शङ्खचक्रगदाहस्ते महालक्ष्मि नमोऽस्तुते ॥१॥</a:t>
            </a:r>
            <a:endParaRPr lang="en-IN" sz="3200" dirty="0">
              <a:solidFill>
                <a:srgbClr val="0000CC"/>
              </a:solidFill>
              <a:latin typeface="Rockwell" panose="02060603020205020403" pitchFamily="18" charset="0"/>
              <a:ea typeface="Cambria" panose="02040503050406030204" pitchFamily="18" charset="0"/>
              <a:cs typeface="Latha" panose="020B0604020202020204" pitchFamily="34" charset="0"/>
            </a:endParaRPr>
          </a:p>
          <a:p>
            <a:pPr algn="ctr" defTabSz="914400" eaLnBrk="0" fontAlgn="base" hangingPunct="0">
              <a:spcBef>
                <a:spcPct val="0"/>
              </a:spcBef>
              <a:spcAft>
                <a:spcPct val="0"/>
              </a:spcAft>
            </a:pPr>
            <a:endParaRPr lang="en-IN" sz="3200" dirty="0">
              <a:solidFill>
                <a:srgbClr val="0000CC"/>
              </a:solidFill>
              <a:latin typeface="Rockwell" panose="02060603020205020403" pitchFamily="18" charset="0"/>
              <a:ea typeface="Cambria" panose="02040503050406030204" pitchFamily="18" charset="0"/>
              <a:cs typeface="Lath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IN" sz="2400" dirty="0">
              <a:solidFill>
                <a:srgbClr val="0000CC"/>
              </a:solidFill>
              <a:latin typeface="Rockwell" panose="02060603020205020403" pitchFamily="18" charset="0"/>
            </a:endParaRPr>
          </a:p>
        </p:txBody>
      </p:sp>
      <p:sp>
        <p:nvSpPr>
          <p:cNvPr id="10" name="Rectangle: Beveled 9">
            <a:extLst>
              <a:ext uri="{FF2B5EF4-FFF2-40B4-BE49-F238E27FC236}">
                <a16:creationId xmlns:a16="http://schemas.microsoft.com/office/drawing/2014/main" id="{3F838C81-732B-0DF9-A0B6-B3E3EEF81F66}"/>
              </a:ext>
            </a:extLst>
          </p:cNvPr>
          <p:cNvSpPr/>
          <p:nvPr/>
        </p:nvSpPr>
        <p:spPr>
          <a:xfrm>
            <a:off x="3958389" y="144379"/>
            <a:ext cx="4271211" cy="637674"/>
          </a:xfrm>
          <a:prstGeom prst="bevel">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4400" b="1" dirty="0">
                <a:solidFill>
                  <a:srgbClr val="C00000"/>
                </a:solidFill>
                <a:latin typeface="Rockwell" panose="02060603020205020403" pitchFamily="18" charset="0"/>
                <a:ea typeface="Cambria" panose="02040503050406030204" pitchFamily="18" charset="0"/>
              </a:rPr>
              <a:t>PASURAM 1</a:t>
            </a:r>
            <a:endParaRPr lang="en-IN" sz="4400" b="1" dirty="0">
              <a:solidFill>
                <a:srgbClr val="C00000"/>
              </a:solidFill>
              <a:latin typeface="Rockwell" panose="02060603020205020403" pitchFamily="18" charset="0"/>
              <a:ea typeface="Cambria" panose="02040503050406030204" pitchFamily="18" charset="0"/>
            </a:endParaRPr>
          </a:p>
        </p:txBody>
      </p:sp>
      <p:pic>
        <p:nvPicPr>
          <p:cNvPr id="2" name="Picture 1">
            <a:extLst>
              <a:ext uri="{FF2B5EF4-FFF2-40B4-BE49-F238E27FC236}">
                <a16:creationId xmlns:a16="http://schemas.microsoft.com/office/drawing/2014/main" id="{2C20A855-06A7-5236-BAD9-48AFB2F1F169}"/>
              </a:ext>
            </a:extLst>
          </p:cNvPr>
          <p:cNvPicPr>
            <a:picLocks noChangeAspect="1"/>
          </p:cNvPicPr>
          <p:nvPr/>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65280" y="-31738"/>
            <a:ext cx="1322709" cy="1322709"/>
          </a:xfrm>
          <a:prstGeom prst="rect">
            <a:avLst/>
          </a:prstGeom>
        </p:spPr>
      </p:pic>
    </p:spTree>
    <p:extLst>
      <p:ext uri="{BB962C8B-B14F-4D97-AF65-F5344CB8AC3E}">
        <p14:creationId xmlns:p14="http://schemas.microsoft.com/office/powerpoint/2010/main" val="40359410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488EBC-93A9-833B-0FEE-A838F95AAD8B}"/>
              </a:ext>
            </a:extLst>
          </p:cNvPr>
          <p:cNvSpPr>
            <a:spLocks noGrp="1"/>
          </p:cNvSpPr>
          <p:nvPr>
            <p:ph type="title"/>
          </p:nvPr>
        </p:nvSpPr>
        <p:spPr>
          <a:xfrm>
            <a:off x="4282440" y="100965"/>
            <a:ext cx="3378200" cy="528955"/>
          </a:xfrm>
        </p:spPr>
        <p:style>
          <a:lnRef idx="1">
            <a:schemeClr val="accent6"/>
          </a:lnRef>
          <a:fillRef idx="2">
            <a:schemeClr val="accent6"/>
          </a:fillRef>
          <a:effectRef idx="1">
            <a:schemeClr val="accent6"/>
          </a:effectRef>
          <a:fontRef idx="minor">
            <a:schemeClr val="dk1"/>
          </a:fontRef>
        </p:style>
        <p:txBody>
          <a:bodyPr>
            <a:normAutofit fontScale="90000"/>
          </a:bodyPr>
          <a:lstStyle/>
          <a:p>
            <a:pPr algn="ctr"/>
            <a:r>
              <a:rPr lang="en-GB" b="1" dirty="0">
                <a:ln w="12700">
                  <a:solidFill>
                    <a:schemeClr val="accent1"/>
                  </a:solidFill>
                  <a:prstDash val="solid"/>
                </a:ln>
                <a:solidFill>
                  <a:srgbClr val="002060"/>
                </a:solidFill>
                <a:effectLst>
                  <a:outerShdw dist="38100" dir="2640000" algn="bl" rotWithShape="0">
                    <a:schemeClr val="accent1"/>
                  </a:outerShdw>
                </a:effectLst>
              </a:rPr>
              <a:t>PASURAM 4</a:t>
            </a:r>
            <a:endParaRPr lang="en-IN" b="1" dirty="0">
              <a:ln w="12700">
                <a:solidFill>
                  <a:schemeClr val="accent1"/>
                </a:solidFill>
                <a:prstDash val="solid"/>
              </a:ln>
              <a:solidFill>
                <a:srgbClr val="002060"/>
              </a:solidFill>
              <a:effectLst>
                <a:outerShdw dist="38100" dir="2640000" algn="bl" rotWithShape="0">
                  <a:schemeClr val="accent1"/>
                </a:outerShdw>
              </a:effectLst>
            </a:endParaRPr>
          </a:p>
        </p:txBody>
      </p:sp>
      <p:sp>
        <p:nvSpPr>
          <p:cNvPr id="5" name="Rectangle: Rounded Corners 4">
            <a:extLst>
              <a:ext uri="{FF2B5EF4-FFF2-40B4-BE49-F238E27FC236}">
                <a16:creationId xmlns:a16="http://schemas.microsoft.com/office/drawing/2014/main" id="{294A59B7-2F41-F7D7-6510-07825D410EC7}"/>
              </a:ext>
            </a:extLst>
          </p:cNvPr>
          <p:cNvSpPr/>
          <p:nvPr/>
        </p:nvSpPr>
        <p:spPr>
          <a:xfrm>
            <a:off x="193040" y="1290320"/>
            <a:ext cx="11785600" cy="139192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200" b="0" i="0" u="none" strike="noStrike" kern="1200" cap="none" spc="0" normalizeH="0" baseline="0" noProof="0">
                <a:ln>
                  <a:noFill/>
                </a:ln>
                <a:solidFill>
                  <a:srgbClr val="0000CC"/>
                </a:solidFill>
                <a:effectLst/>
                <a:uLnTx/>
                <a:uFillTx/>
                <a:latin typeface="Open Sans" panose="020B0606030504020204" pitchFamily="34" charset="0"/>
                <a:ea typeface="+mn-ea"/>
                <a:cs typeface="Latha" panose="020B0604020202020204" pitchFamily="34" charset="0"/>
              </a:rPr>
              <a:t>ப்³ரஹ்மாதி³வந்த்³யே ஜக³தே³கவந்த்³யே முகுந்த³வந்த்³யே ஸுரநாத²வந்த்³யே ।</a:t>
            </a:r>
            <a:br>
              <a:rPr kumimoji="0" lang="ta-IN" sz="2200" b="0" i="0" u="none" strike="noStrike" kern="1200" cap="none" spc="0" normalizeH="0" baseline="0" noProof="0">
                <a:ln>
                  <a:noFill/>
                </a:ln>
                <a:solidFill>
                  <a:srgbClr val="0000CC"/>
                </a:solidFill>
                <a:effectLst/>
                <a:uLnTx/>
                <a:uFillTx/>
                <a:latin typeface="Calibri" panose="020F0502020204030204"/>
                <a:ea typeface="+mn-ea"/>
                <a:cs typeface="Latha" panose="020B0604020202020204" pitchFamily="34" charset="0"/>
              </a:rPr>
            </a:br>
            <a:r>
              <a:rPr kumimoji="0" lang="ta-IN" sz="2200" b="0" i="0" u="none" strike="noStrike" kern="1200" cap="none" spc="0" normalizeH="0" baseline="0" noProof="0">
                <a:ln>
                  <a:noFill/>
                </a:ln>
                <a:solidFill>
                  <a:srgbClr val="0000CC"/>
                </a:solidFill>
                <a:effectLst/>
                <a:uLnTx/>
                <a:uFillTx/>
                <a:latin typeface="Open Sans" panose="020B0606030504020204" pitchFamily="34" charset="0"/>
                <a:ea typeface="+mn-ea"/>
                <a:cs typeface="Latha" panose="020B0604020202020204" pitchFamily="34" charset="0"/>
              </a:rPr>
              <a:t>வ்யாஸாதி³வந்த்³யே ஸநகாதி³வந்த்³யே ஶ்ரீரங்க³வந்த்³யே ரமதாம் மநோ மே ॥</a:t>
            </a:r>
            <a:endParaRPr kumimoji="0" lang="en-IN" sz="2200" b="0" i="0" u="none" strike="noStrike" kern="1200" cap="none" spc="0" normalizeH="0" baseline="0" noProof="0" dirty="0">
              <a:ln>
                <a:noFill/>
              </a:ln>
              <a:solidFill>
                <a:srgbClr val="0000CC"/>
              </a:solidFill>
              <a:effectLst/>
              <a:uLnTx/>
              <a:uFillTx/>
              <a:latin typeface="Open Sans" panose="020B0606030504020204" pitchFamily="34" charset="0"/>
              <a:ea typeface="+mn-ea"/>
              <a:cs typeface="+mn-cs"/>
            </a:endParaRPr>
          </a:p>
        </p:txBody>
      </p:sp>
      <p:sp>
        <p:nvSpPr>
          <p:cNvPr id="7" name="Rectangle: Rounded Corners 6">
            <a:extLst>
              <a:ext uri="{FF2B5EF4-FFF2-40B4-BE49-F238E27FC236}">
                <a16:creationId xmlns:a16="http://schemas.microsoft.com/office/drawing/2014/main" id="{AAF945B6-73F4-C1E5-AAF2-FF3355B9E988}"/>
              </a:ext>
            </a:extLst>
          </p:cNvPr>
          <p:cNvSpPr/>
          <p:nvPr/>
        </p:nvSpPr>
        <p:spPr>
          <a:xfrm>
            <a:off x="193040" y="4033520"/>
            <a:ext cx="11785600" cy="1117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3200" b="0" i="0" u="none" strike="noStrike" kern="1200" cap="none" spc="0" normalizeH="0" baseline="0" noProof="0">
                <a:ln>
                  <a:noFill/>
                </a:ln>
                <a:solidFill>
                  <a:srgbClr val="006600"/>
                </a:solidFill>
                <a:effectLst/>
                <a:uLnTx/>
                <a:uFillTx/>
                <a:latin typeface="Sanskrit2003"/>
                <a:ea typeface="+mn-ea"/>
                <a:cs typeface="Mangal" panose="02040503050203030202" pitchFamily="18" charset="0"/>
              </a:rPr>
              <a:t>ब्रह्मादिवन्द्ये जगदेकवन्द्ये मुकुन्दवन्द्ये सुरनाथवन्द्ये ।</a:t>
            </a:r>
            <a:br>
              <a:rPr kumimoji="0" lang="hi-IN" sz="3200" b="0" i="0" u="none" strike="noStrike" kern="1200" cap="none" spc="0" normalizeH="0" baseline="0" noProof="0">
                <a:ln>
                  <a:noFill/>
                </a:ln>
                <a:solidFill>
                  <a:srgbClr val="006600"/>
                </a:solidFill>
                <a:effectLst/>
                <a:uLnTx/>
                <a:uFillTx/>
                <a:latin typeface="Calibri" panose="020F0502020204030204"/>
                <a:ea typeface="+mn-ea"/>
                <a:cs typeface="Mangal" panose="02040503050203030202" pitchFamily="18" charset="0"/>
              </a:rPr>
            </a:br>
            <a:r>
              <a:rPr kumimoji="0" lang="hi-IN" sz="3200" b="0" i="0" u="none" strike="noStrike" kern="1200" cap="none" spc="0" normalizeH="0" baseline="0" noProof="0">
                <a:ln>
                  <a:noFill/>
                </a:ln>
                <a:solidFill>
                  <a:srgbClr val="006600"/>
                </a:solidFill>
                <a:effectLst/>
                <a:uLnTx/>
                <a:uFillTx/>
                <a:latin typeface="Sanskrit2003"/>
                <a:ea typeface="+mn-ea"/>
                <a:cs typeface="Mangal" panose="02040503050203030202" pitchFamily="18" charset="0"/>
              </a:rPr>
              <a:t>व्यासादिवन्द्ये सनकादिवन्द्ये श्रीरङ्गवन्द्ये रमतां मनो मे ॥४॥</a:t>
            </a:r>
            <a:endParaRPr kumimoji="0" lang="en-IN" sz="2800" b="0" i="0" u="none" strike="noStrike" kern="1200" cap="none" spc="0" normalizeH="0" baseline="0" noProof="0" dirty="0">
              <a:ln>
                <a:noFill/>
              </a:ln>
              <a:solidFill>
                <a:srgbClr val="006600"/>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7400483-730A-D48B-5F47-0BA9597FE1AD}"/>
              </a:ext>
            </a:extLst>
          </p:cNvPr>
          <p:cNvSpPr/>
          <p:nvPr/>
        </p:nvSpPr>
        <p:spPr>
          <a:xfrm>
            <a:off x="193040" y="2814321"/>
            <a:ext cx="11785600" cy="1117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Brahmaadi</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Vandye</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Jagad</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Eka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Vandye</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Mukunda</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Vandye</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Sura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Naatha</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Vandye</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b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b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Vyaasaadi</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Vandye</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Sanakaadi</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Vandye</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Shriirangga</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Vandye</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Ramataam</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Mano Me ||</a:t>
            </a:r>
          </a:p>
        </p:txBody>
      </p:sp>
      <p:sp>
        <p:nvSpPr>
          <p:cNvPr id="10" name="Rectangle: Rounded Corners 9">
            <a:extLst>
              <a:ext uri="{FF2B5EF4-FFF2-40B4-BE49-F238E27FC236}">
                <a16:creationId xmlns:a16="http://schemas.microsoft.com/office/drawing/2014/main" id="{E07691BF-CB32-E8D2-5461-843834315F03}"/>
              </a:ext>
            </a:extLst>
          </p:cNvPr>
          <p:cNvSpPr/>
          <p:nvPr/>
        </p:nvSpPr>
        <p:spPr>
          <a:xfrm>
            <a:off x="193040" y="5323839"/>
            <a:ext cx="11704320" cy="143319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6600"/>
                </a:solidFill>
                <a:effectLst/>
                <a:uLnTx/>
                <a:uFillTx/>
                <a:latin typeface="Calibri" panose="020F0502020204030204"/>
                <a:ea typeface="+mn-ea"/>
                <a:cs typeface="+mn-cs"/>
              </a:rPr>
              <a:t>Meaning</a:t>
            </a:r>
            <a:r>
              <a:rPr kumimoji="0" lang="en-US" sz="1800" b="1" i="0" u="none" strike="noStrike" kern="1200" cap="none" spc="0" normalizeH="0" baseline="0" noProof="0" dirty="0">
                <a:ln>
                  <a:noFill/>
                </a:ln>
                <a:solidFill>
                  <a:srgbClr val="006600"/>
                </a:solidFill>
                <a:effectLst/>
                <a:uLnTx/>
                <a:uFillTx/>
                <a:latin typeface="Calibri" panose="020F0502020204030204"/>
                <a:ea typeface="+mn-ea"/>
                <a:cs typeface="+mn-cs"/>
              </a:rPr>
              <a:t>: 4.1: (My Mind delights in the Worship of Sri Ranganatha) The Worship performed by Lord Brahma and other (Gods); The Worship performed by the Devotees (considering Him) as the One Lord of the Universe; The Worship performed by Sri </a:t>
            </a:r>
            <a:r>
              <a:rPr kumimoji="0" lang="en-US" sz="1800" b="1" i="0" u="none" strike="noStrike" kern="1200" cap="none" spc="0" normalizeH="0" baseline="0" noProof="0" dirty="0" err="1">
                <a:ln>
                  <a:noFill/>
                </a:ln>
                <a:solidFill>
                  <a:srgbClr val="006600"/>
                </a:solidFill>
                <a:effectLst/>
                <a:uLnTx/>
                <a:uFillTx/>
                <a:latin typeface="Calibri" panose="020F0502020204030204"/>
                <a:ea typeface="+mn-ea"/>
                <a:cs typeface="+mn-cs"/>
              </a:rPr>
              <a:t>Mukunda</a:t>
            </a:r>
            <a:r>
              <a:rPr kumimoji="0" lang="en-US" sz="1800" b="1" i="0" u="none" strike="noStrike" kern="1200" cap="none" spc="0" normalizeH="0" baseline="0" noProof="0" dirty="0">
                <a:ln>
                  <a:noFill/>
                </a:ln>
                <a:solidFill>
                  <a:srgbClr val="006600"/>
                </a:solidFill>
                <a:effectLst/>
                <a:uLnTx/>
                <a:uFillTx/>
                <a:latin typeface="Calibri" panose="020F0502020204030204"/>
                <a:ea typeface="+mn-ea"/>
                <a:cs typeface="+mn-cs"/>
              </a:rPr>
              <a:t>, and the Worship performed by the Chief of the Suras (i.e. Indra Deva),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6600"/>
                </a:solidFill>
                <a:effectLst/>
                <a:uLnTx/>
                <a:uFillTx/>
                <a:latin typeface="Calibri" panose="020F0502020204030204"/>
                <a:ea typeface="+mn-ea"/>
                <a:cs typeface="+mn-cs"/>
              </a:rPr>
              <a:t>4.2: The Worship performed by Sage Vyasa and other (Sages); The Worship performed by Sage </a:t>
            </a:r>
            <a:r>
              <a:rPr kumimoji="0" lang="en-US" sz="1800" b="1" i="0" u="none" strike="noStrike" kern="1200" cap="none" spc="0" normalizeH="0" baseline="0" noProof="0" dirty="0" err="1">
                <a:ln>
                  <a:noFill/>
                </a:ln>
                <a:solidFill>
                  <a:srgbClr val="006600"/>
                </a:solidFill>
                <a:effectLst/>
                <a:uLnTx/>
                <a:uFillTx/>
                <a:latin typeface="Calibri" panose="020F0502020204030204"/>
                <a:ea typeface="+mn-ea"/>
                <a:cs typeface="+mn-cs"/>
              </a:rPr>
              <a:t>Sanaka</a:t>
            </a:r>
            <a:r>
              <a:rPr kumimoji="0" lang="en-US" sz="1800" b="1" i="0" u="none" strike="noStrike" kern="1200" cap="none" spc="0" normalizeH="0" baseline="0" noProof="0" dirty="0">
                <a:ln>
                  <a:noFill/>
                </a:ln>
                <a:solidFill>
                  <a:srgbClr val="006600"/>
                </a:solidFill>
                <a:effectLst/>
                <a:uLnTx/>
                <a:uFillTx/>
                <a:latin typeface="Calibri" panose="020F0502020204030204"/>
                <a:ea typeface="+mn-ea"/>
                <a:cs typeface="+mn-cs"/>
              </a:rPr>
              <a:t> and other (Kumaras); My Mind delights in the Worship of Sri Ranga (Sri Ranganatha) (His Worship fills my being with Bliss).</a:t>
            </a:r>
          </a:p>
        </p:txBody>
      </p:sp>
    </p:spTree>
    <p:extLst>
      <p:ext uri="{BB962C8B-B14F-4D97-AF65-F5344CB8AC3E}">
        <p14:creationId xmlns:p14="http://schemas.microsoft.com/office/powerpoint/2010/main" val="8523492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488EBC-93A9-833B-0FEE-A838F95AAD8B}"/>
              </a:ext>
            </a:extLst>
          </p:cNvPr>
          <p:cNvSpPr>
            <a:spLocks noGrp="1"/>
          </p:cNvSpPr>
          <p:nvPr>
            <p:ph type="title"/>
          </p:nvPr>
        </p:nvSpPr>
        <p:spPr>
          <a:xfrm>
            <a:off x="4282440" y="100965"/>
            <a:ext cx="3378200" cy="528955"/>
          </a:xfrm>
        </p:spPr>
        <p:style>
          <a:lnRef idx="1">
            <a:schemeClr val="accent6"/>
          </a:lnRef>
          <a:fillRef idx="2">
            <a:schemeClr val="accent6"/>
          </a:fillRef>
          <a:effectRef idx="1">
            <a:schemeClr val="accent6"/>
          </a:effectRef>
          <a:fontRef idx="minor">
            <a:schemeClr val="dk1"/>
          </a:fontRef>
        </p:style>
        <p:txBody>
          <a:bodyPr>
            <a:normAutofit fontScale="90000"/>
          </a:bodyPr>
          <a:lstStyle/>
          <a:p>
            <a:pPr algn="ctr"/>
            <a:r>
              <a:rPr lang="en-GB" b="1" dirty="0">
                <a:ln w="12700">
                  <a:solidFill>
                    <a:schemeClr val="accent1"/>
                  </a:solidFill>
                  <a:prstDash val="solid"/>
                </a:ln>
                <a:solidFill>
                  <a:srgbClr val="002060"/>
                </a:solidFill>
                <a:effectLst>
                  <a:outerShdw dist="38100" dir="2640000" algn="bl" rotWithShape="0">
                    <a:schemeClr val="accent1"/>
                  </a:outerShdw>
                </a:effectLst>
              </a:rPr>
              <a:t>PASURAM 5</a:t>
            </a:r>
            <a:endParaRPr lang="en-IN" b="1" dirty="0">
              <a:ln w="12700">
                <a:solidFill>
                  <a:schemeClr val="accent1"/>
                </a:solidFill>
                <a:prstDash val="solid"/>
              </a:ln>
              <a:solidFill>
                <a:srgbClr val="002060"/>
              </a:solidFill>
              <a:effectLst>
                <a:outerShdw dist="38100" dir="2640000" algn="bl" rotWithShape="0">
                  <a:schemeClr val="accent1"/>
                </a:outerShdw>
              </a:effectLst>
            </a:endParaRPr>
          </a:p>
        </p:txBody>
      </p:sp>
      <p:sp>
        <p:nvSpPr>
          <p:cNvPr id="5" name="Rectangle: Rounded Corners 4">
            <a:extLst>
              <a:ext uri="{FF2B5EF4-FFF2-40B4-BE49-F238E27FC236}">
                <a16:creationId xmlns:a16="http://schemas.microsoft.com/office/drawing/2014/main" id="{294A59B7-2F41-F7D7-6510-07825D410EC7}"/>
              </a:ext>
            </a:extLst>
          </p:cNvPr>
          <p:cNvSpPr/>
          <p:nvPr/>
        </p:nvSpPr>
        <p:spPr>
          <a:xfrm>
            <a:off x="193040" y="1452880"/>
            <a:ext cx="11785600" cy="1117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200" b="0" i="0" u="none" strike="noStrike" kern="1200" cap="none" spc="0" normalizeH="0" baseline="0" noProof="0" dirty="0">
                <a:ln>
                  <a:noFill/>
                </a:ln>
                <a:solidFill>
                  <a:srgbClr val="0000CC"/>
                </a:solidFill>
                <a:effectLst/>
                <a:uLnTx/>
                <a:uFillTx/>
                <a:latin typeface="Open Sans" panose="020B0606030504020204" pitchFamily="34" charset="0"/>
                <a:ea typeface="+mn-ea"/>
                <a:cs typeface="Latha" panose="020B0604020202020204" pitchFamily="34" charset="0"/>
              </a:rPr>
              <a:t>ப்³ரஹ்மாதி⁴ராஜே க³ருடா³தி⁴ராஜே வைகுண்ட²ராஜே ஸுரராஜராஜே ।</a:t>
            </a:r>
            <a:br>
              <a:rPr kumimoji="0" lang="ta-IN" sz="2200" b="0" i="0" u="none" strike="noStrike" kern="1200" cap="none" spc="0" normalizeH="0" baseline="0" noProof="0" dirty="0">
                <a:ln>
                  <a:noFill/>
                </a:ln>
                <a:solidFill>
                  <a:srgbClr val="0000CC"/>
                </a:solidFill>
                <a:effectLst/>
                <a:uLnTx/>
                <a:uFillTx/>
                <a:latin typeface="Open Sans" panose="020B0606030504020204" pitchFamily="34" charset="0"/>
                <a:ea typeface="+mn-ea"/>
                <a:cs typeface="Latha" panose="020B0604020202020204" pitchFamily="34" charset="0"/>
              </a:rPr>
            </a:br>
            <a:r>
              <a:rPr kumimoji="0" lang="ta-IN" sz="2200" b="0" i="0" u="none" strike="noStrike" kern="1200" cap="none" spc="0" normalizeH="0" baseline="0" noProof="0" dirty="0">
                <a:ln>
                  <a:noFill/>
                </a:ln>
                <a:solidFill>
                  <a:srgbClr val="0000CC"/>
                </a:solidFill>
                <a:effectLst/>
                <a:uLnTx/>
                <a:uFillTx/>
                <a:latin typeface="Open Sans" panose="020B0606030504020204" pitchFamily="34" charset="0"/>
                <a:ea typeface="+mn-ea"/>
                <a:cs typeface="Latha" panose="020B0604020202020204" pitchFamily="34" charset="0"/>
              </a:rPr>
              <a:t>த்ரைலோக்யராஜே</a:t>
            </a:r>
            <a:r>
              <a:rPr kumimoji="0" lang="as-IN" sz="2200" b="0" i="0" u="none" strike="noStrike" kern="1200" cap="none" spc="0" normalizeH="0" baseline="0" noProof="0" dirty="0">
                <a:ln>
                  <a:noFill/>
                </a:ln>
                <a:solidFill>
                  <a:srgbClr val="0000CC"/>
                </a:solidFill>
                <a:effectLst/>
                <a:uLnTx/>
                <a:uFillTx/>
                <a:latin typeface="Open Sans" panose="020B0606030504020204" pitchFamily="34" charset="0"/>
                <a:ea typeface="+mn-ea"/>
                <a:cs typeface="Vrinda" panose="020B0502040204020203" pitchFamily="34" charset="0"/>
              </a:rPr>
              <a:t>ঽ</a:t>
            </a:r>
            <a:r>
              <a:rPr kumimoji="0" lang="en-GB" sz="2200" b="0" i="0" u="none" strike="noStrike" kern="1200" cap="none" spc="0" normalizeH="0" baseline="0" noProof="0" dirty="0">
                <a:ln>
                  <a:noFill/>
                </a:ln>
                <a:solidFill>
                  <a:srgbClr val="0000CC"/>
                </a:solidFill>
                <a:effectLst/>
                <a:uLnTx/>
                <a:uFillTx/>
                <a:latin typeface="Open Sans" panose="020B0606030504020204" pitchFamily="34" charset="0"/>
                <a:ea typeface="+mn-ea"/>
                <a:cs typeface="+mn-cs"/>
              </a:rPr>
              <a:t>  </a:t>
            </a:r>
            <a:r>
              <a:rPr kumimoji="0" lang="ta-IN" sz="2200" b="0" i="0" u="none" strike="noStrike" kern="1200" cap="none" spc="0" normalizeH="0" baseline="0" noProof="0" dirty="0">
                <a:ln>
                  <a:noFill/>
                </a:ln>
                <a:solidFill>
                  <a:srgbClr val="0000CC"/>
                </a:solidFill>
                <a:effectLst/>
                <a:uLnTx/>
                <a:uFillTx/>
                <a:latin typeface="Open Sans" panose="020B0606030504020204" pitchFamily="34" charset="0"/>
                <a:ea typeface="+mn-ea"/>
                <a:cs typeface="Latha" panose="020B0604020202020204" pitchFamily="34" charset="0"/>
              </a:rPr>
              <a:t>கி²லலோகராஜே ஶ்ரீரங்க³ராஜே ரமதாம் மநோ மே ॥</a:t>
            </a:r>
            <a:endParaRPr kumimoji="0" lang="en-IN" sz="2200" b="0" i="0" u="none" strike="noStrike" kern="1200" cap="none" spc="0" normalizeH="0" baseline="0" noProof="0" dirty="0">
              <a:ln>
                <a:noFill/>
              </a:ln>
              <a:solidFill>
                <a:srgbClr val="0000CC"/>
              </a:solidFill>
              <a:effectLst/>
              <a:uLnTx/>
              <a:uFillTx/>
              <a:latin typeface="Open Sans" panose="020B0606030504020204" pitchFamily="34" charset="0"/>
              <a:ea typeface="+mn-ea"/>
              <a:cs typeface="+mn-cs"/>
            </a:endParaRPr>
          </a:p>
        </p:txBody>
      </p:sp>
      <p:sp>
        <p:nvSpPr>
          <p:cNvPr id="7" name="Rectangle: Rounded Corners 6">
            <a:extLst>
              <a:ext uri="{FF2B5EF4-FFF2-40B4-BE49-F238E27FC236}">
                <a16:creationId xmlns:a16="http://schemas.microsoft.com/office/drawing/2014/main" id="{AAF945B6-73F4-C1E5-AAF2-FF3355B9E988}"/>
              </a:ext>
            </a:extLst>
          </p:cNvPr>
          <p:cNvSpPr/>
          <p:nvPr/>
        </p:nvSpPr>
        <p:spPr>
          <a:xfrm>
            <a:off x="193040" y="4033520"/>
            <a:ext cx="11785600" cy="1117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3600" b="0" i="0" u="none" strike="noStrike" kern="1200" cap="none" spc="0" normalizeH="0" baseline="0" noProof="0">
                <a:ln>
                  <a:noFill/>
                </a:ln>
                <a:solidFill>
                  <a:srgbClr val="0000CC"/>
                </a:solidFill>
                <a:effectLst/>
                <a:uLnTx/>
                <a:uFillTx/>
                <a:latin typeface="Sanskrit2003"/>
                <a:ea typeface="+mn-ea"/>
                <a:cs typeface="Mangal" panose="02040503050203030202" pitchFamily="18" charset="0"/>
              </a:rPr>
              <a:t>ब्रह्माधिराजे गरुडाधिराजे वैकुण्ठराजे सुरराजराजे ।</a:t>
            </a:r>
            <a:br>
              <a:rPr kumimoji="0" lang="hi-IN" sz="3600" b="0" i="0" u="none" strike="noStrike" kern="1200" cap="none" spc="0" normalizeH="0" baseline="0" noProof="0">
                <a:ln>
                  <a:noFill/>
                </a:ln>
                <a:solidFill>
                  <a:srgbClr val="0000CC"/>
                </a:solidFill>
                <a:effectLst/>
                <a:uLnTx/>
                <a:uFillTx/>
                <a:latin typeface="Sanskrit2003"/>
                <a:ea typeface="+mn-ea"/>
                <a:cs typeface="Mangal" panose="02040503050203030202" pitchFamily="18" charset="0"/>
              </a:rPr>
            </a:br>
            <a:r>
              <a:rPr kumimoji="0" lang="hi-IN" sz="3600" b="0" i="0" u="none" strike="noStrike" kern="1200" cap="none" spc="0" normalizeH="0" baseline="0" noProof="0">
                <a:ln>
                  <a:noFill/>
                </a:ln>
                <a:solidFill>
                  <a:srgbClr val="0000CC"/>
                </a:solidFill>
                <a:effectLst/>
                <a:uLnTx/>
                <a:uFillTx/>
                <a:latin typeface="Sanskrit2003"/>
                <a:ea typeface="+mn-ea"/>
                <a:cs typeface="Mangal" panose="02040503050203030202" pitchFamily="18" charset="0"/>
              </a:rPr>
              <a:t>त्रैलोक्यराजेऽखिललोकराजे श्रीरङ्गराजे रमतां मनो मे ॥५॥</a:t>
            </a:r>
            <a:endParaRPr kumimoji="0" lang="en-IN" sz="3600" b="0" i="0" u="none" strike="noStrike" kern="1200" cap="none" spc="0" normalizeH="0" baseline="0" noProof="0">
              <a:ln>
                <a:noFill/>
              </a:ln>
              <a:solidFill>
                <a:srgbClr val="0000CC"/>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7400483-730A-D48B-5F47-0BA9597FE1AD}"/>
              </a:ext>
            </a:extLst>
          </p:cNvPr>
          <p:cNvSpPr/>
          <p:nvPr/>
        </p:nvSpPr>
        <p:spPr>
          <a:xfrm>
            <a:off x="193040" y="2743201"/>
            <a:ext cx="11785600" cy="1117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Brahmaa</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dhiraaje</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Garudda</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Adhiraaje</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Vaikunnttha</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Raaje</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Sura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Raaja</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Raaje</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b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b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Trailokya</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Raaje</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khila</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Loka</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Raaje</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Shriirangga</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Raaje</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Ramataam</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Mano Me || </a:t>
            </a:r>
          </a:p>
        </p:txBody>
      </p:sp>
      <p:sp>
        <p:nvSpPr>
          <p:cNvPr id="10" name="Rectangle: Rounded Corners 9">
            <a:extLst>
              <a:ext uri="{FF2B5EF4-FFF2-40B4-BE49-F238E27FC236}">
                <a16:creationId xmlns:a16="http://schemas.microsoft.com/office/drawing/2014/main" id="{E07691BF-CB32-E8D2-5461-843834315F03}"/>
              </a:ext>
            </a:extLst>
          </p:cNvPr>
          <p:cNvSpPr/>
          <p:nvPr/>
        </p:nvSpPr>
        <p:spPr>
          <a:xfrm>
            <a:off x="193040" y="5323839"/>
            <a:ext cx="11704320" cy="143319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6600"/>
                </a:solidFill>
                <a:effectLst/>
                <a:uLnTx/>
                <a:uFillTx/>
                <a:latin typeface="Calibri" panose="020F0502020204030204"/>
                <a:ea typeface="+mn-ea"/>
                <a:cs typeface="+mn-cs"/>
              </a:rPr>
              <a:t>Meaning:  </a:t>
            </a:r>
            <a:r>
              <a:rPr kumimoji="0" lang="en-US" sz="1800" b="1" i="0" u="none" strike="noStrike" kern="1200" cap="none" spc="0" normalizeH="0" baseline="0" noProof="0" dirty="0">
                <a:ln>
                  <a:noFill/>
                </a:ln>
                <a:solidFill>
                  <a:srgbClr val="006600"/>
                </a:solidFill>
                <a:effectLst/>
                <a:uLnTx/>
                <a:uFillTx/>
                <a:latin typeface="Calibri" panose="020F0502020204030204"/>
                <a:ea typeface="+mn-ea"/>
                <a:cs typeface="+mn-cs"/>
              </a:rPr>
              <a:t>5.1: (My Mind delights in the Lordship of Sri Ranganatha) Who is the Lord of Brahma, Who is the Lord of Garuda, Who is the Lord of Vaikuntha and Who is the Lord of the King of Suras (i.e. Indra Deva),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6600"/>
                </a:solidFill>
                <a:effectLst/>
                <a:uLnTx/>
                <a:uFillTx/>
                <a:latin typeface="Calibri" panose="020F0502020204030204"/>
                <a:ea typeface="+mn-ea"/>
                <a:cs typeface="+mn-cs"/>
              </a:rPr>
              <a:t>5.2: Who is the Lord of the Three Worlds, Who is the Lord of All the Worlds;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6600"/>
                </a:solidFill>
                <a:effectLst/>
                <a:uLnTx/>
                <a:uFillTx/>
                <a:latin typeface="Calibri" panose="020F0502020204030204"/>
                <a:ea typeface="+mn-ea"/>
                <a:cs typeface="+mn-cs"/>
              </a:rPr>
              <a:t>My Mind delights in the Lordship of Sri Ranga (Sri Ranganatha) (His Lordship fills my being with Bliss).</a:t>
            </a:r>
          </a:p>
        </p:txBody>
      </p:sp>
    </p:spTree>
    <p:extLst>
      <p:ext uri="{BB962C8B-B14F-4D97-AF65-F5344CB8AC3E}">
        <p14:creationId xmlns:p14="http://schemas.microsoft.com/office/powerpoint/2010/main" val="13311598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488EBC-93A9-833B-0FEE-A838F95AAD8B}"/>
              </a:ext>
            </a:extLst>
          </p:cNvPr>
          <p:cNvSpPr>
            <a:spLocks noGrp="1"/>
          </p:cNvSpPr>
          <p:nvPr>
            <p:ph type="title"/>
          </p:nvPr>
        </p:nvSpPr>
        <p:spPr>
          <a:xfrm>
            <a:off x="4282440" y="100965"/>
            <a:ext cx="3378200" cy="528955"/>
          </a:xfrm>
        </p:spPr>
        <p:style>
          <a:lnRef idx="1">
            <a:schemeClr val="accent6"/>
          </a:lnRef>
          <a:fillRef idx="2">
            <a:schemeClr val="accent6"/>
          </a:fillRef>
          <a:effectRef idx="1">
            <a:schemeClr val="accent6"/>
          </a:effectRef>
          <a:fontRef idx="minor">
            <a:schemeClr val="dk1"/>
          </a:fontRef>
        </p:style>
        <p:txBody>
          <a:bodyPr>
            <a:normAutofit fontScale="90000"/>
          </a:bodyPr>
          <a:lstStyle/>
          <a:p>
            <a:pPr algn="ctr"/>
            <a:r>
              <a:rPr lang="en-GB" b="1" dirty="0">
                <a:ln w="12700">
                  <a:solidFill>
                    <a:schemeClr val="accent1"/>
                  </a:solidFill>
                  <a:prstDash val="solid"/>
                </a:ln>
                <a:solidFill>
                  <a:srgbClr val="002060"/>
                </a:solidFill>
                <a:effectLst>
                  <a:outerShdw dist="38100" dir="2640000" algn="bl" rotWithShape="0">
                    <a:schemeClr val="accent1"/>
                  </a:outerShdw>
                </a:effectLst>
              </a:rPr>
              <a:t>PASURAM 6</a:t>
            </a:r>
            <a:endParaRPr lang="en-IN" b="1" dirty="0">
              <a:ln w="12700">
                <a:solidFill>
                  <a:schemeClr val="accent1"/>
                </a:solidFill>
                <a:prstDash val="solid"/>
              </a:ln>
              <a:solidFill>
                <a:srgbClr val="002060"/>
              </a:solidFill>
              <a:effectLst>
                <a:outerShdw dist="38100" dir="2640000" algn="bl" rotWithShape="0">
                  <a:schemeClr val="accent1"/>
                </a:outerShdw>
              </a:effectLst>
            </a:endParaRPr>
          </a:p>
        </p:txBody>
      </p:sp>
      <p:sp>
        <p:nvSpPr>
          <p:cNvPr id="5" name="Rectangle: Rounded Corners 4">
            <a:extLst>
              <a:ext uri="{FF2B5EF4-FFF2-40B4-BE49-F238E27FC236}">
                <a16:creationId xmlns:a16="http://schemas.microsoft.com/office/drawing/2014/main" id="{294A59B7-2F41-F7D7-6510-07825D410EC7}"/>
              </a:ext>
            </a:extLst>
          </p:cNvPr>
          <p:cNvSpPr/>
          <p:nvPr/>
        </p:nvSpPr>
        <p:spPr>
          <a:xfrm>
            <a:off x="193040" y="1452880"/>
            <a:ext cx="11785600" cy="1117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200" b="0" i="0" u="none" strike="noStrike" kern="1200" cap="none" spc="0" normalizeH="0" baseline="0" noProof="0">
                <a:ln>
                  <a:noFill/>
                </a:ln>
                <a:solidFill>
                  <a:srgbClr val="0000CC"/>
                </a:solidFill>
                <a:effectLst/>
                <a:uLnTx/>
                <a:uFillTx/>
                <a:latin typeface="Open Sans" panose="020B0606030504020204" pitchFamily="34" charset="0"/>
                <a:ea typeface="+mn-ea"/>
                <a:cs typeface="Latha" panose="020B0604020202020204" pitchFamily="34" charset="0"/>
              </a:rPr>
              <a:t>அமோக⁴முத்³ரே பரிபூர்ணநித்³ரே ஶ்ரீயோக³நித்³ரே ஸஸமுத்³ரநித்³ரே ।</a:t>
            </a:r>
            <a:br>
              <a:rPr kumimoji="0" lang="ta-IN" sz="2200" b="0" i="0" u="none" strike="noStrike" kern="1200" cap="none" spc="0" normalizeH="0" baseline="0" noProof="0">
                <a:ln>
                  <a:noFill/>
                </a:ln>
                <a:solidFill>
                  <a:srgbClr val="0000CC"/>
                </a:solidFill>
                <a:effectLst/>
                <a:uLnTx/>
                <a:uFillTx/>
                <a:latin typeface="Open Sans" panose="020B0606030504020204" pitchFamily="34" charset="0"/>
                <a:ea typeface="+mn-ea"/>
                <a:cs typeface="Latha" panose="020B0604020202020204" pitchFamily="34" charset="0"/>
              </a:rPr>
            </a:br>
            <a:r>
              <a:rPr kumimoji="0" lang="ta-IN" sz="2200" b="0" i="0" u="none" strike="noStrike" kern="1200" cap="none" spc="0" normalizeH="0" baseline="0" noProof="0">
                <a:ln>
                  <a:noFill/>
                </a:ln>
                <a:solidFill>
                  <a:srgbClr val="0000CC"/>
                </a:solidFill>
                <a:effectLst/>
                <a:uLnTx/>
                <a:uFillTx/>
                <a:latin typeface="Open Sans" panose="020B0606030504020204" pitchFamily="34" charset="0"/>
                <a:ea typeface="+mn-ea"/>
                <a:cs typeface="Latha" panose="020B0604020202020204" pitchFamily="34" charset="0"/>
              </a:rPr>
              <a:t>ஶ்ரிதைகப⁴த்³ரே ஜக³தே³கநித்³ரே ஶ்ரீரங்க³ப⁴த்³ரே ரமதாம் மநோ மே ॥6॥</a:t>
            </a:r>
            <a:endParaRPr kumimoji="0" lang="en-IN" sz="2200" b="0" i="0" u="none" strike="noStrike" kern="1200" cap="none" spc="0" normalizeH="0" baseline="0" noProof="0" dirty="0">
              <a:ln>
                <a:noFill/>
              </a:ln>
              <a:solidFill>
                <a:srgbClr val="0000CC"/>
              </a:solidFill>
              <a:effectLst/>
              <a:uLnTx/>
              <a:uFillTx/>
              <a:latin typeface="Open Sans" panose="020B0606030504020204" pitchFamily="34" charset="0"/>
              <a:ea typeface="+mn-ea"/>
              <a:cs typeface="+mn-cs"/>
            </a:endParaRPr>
          </a:p>
        </p:txBody>
      </p:sp>
      <p:sp>
        <p:nvSpPr>
          <p:cNvPr id="7" name="Rectangle: Rounded Corners 6">
            <a:extLst>
              <a:ext uri="{FF2B5EF4-FFF2-40B4-BE49-F238E27FC236}">
                <a16:creationId xmlns:a16="http://schemas.microsoft.com/office/drawing/2014/main" id="{AAF945B6-73F4-C1E5-AAF2-FF3355B9E988}"/>
              </a:ext>
            </a:extLst>
          </p:cNvPr>
          <p:cNvSpPr/>
          <p:nvPr/>
        </p:nvSpPr>
        <p:spPr>
          <a:xfrm>
            <a:off x="193040" y="4033520"/>
            <a:ext cx="11785600" cy="1117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3600" b="0" i="0" u="none" strike="noStrike" kern="1200" cap="none" spc="0" normalizeH="0" baseline="0" noProof="0">
                <a:ln>
                  <a:noFill/>
                </a:ln>
                <a:solidFill>
                  <a:srgbClr val="0000CC"/>
                </a:solidFill>
                <a:effectLst/>
                <a:uLnTx/>
                <a:uFillTx/>
                <a:latin typeface="Sanskrit2003"/>
                <a:ea typeface="+mn-ea"/>
                <a:cs typeface="Mangal" panose="02040503050203030202" pitchFamily="18" charset="0"/>
              </a:rPr>
              <a:t>अमोघमुद्रे परिपूर्णनिद्रे श्रीयोगनिद्रे ससमुद्रनिद्रे ।</a:t>
            </a:r>
            <a:br>
              <a:rPr kumimoji="0" lang="hi-IN" sz="3600" b="0" i="0" u="none" strike="noStrike" kern="1200" cap="none" spc="0" normalizeH="0" baseline="0" noProof="0">
                <a:ln>
                  <a:noFill/>
                </a:ln>
                <a:solidFill>
                  <a:srgbClr val="0000CC"/>
                </a:solidFill>
                <a:effectLst/>
                <a:uLnTx/>
                <a:uFillTx/>
                <a:latin typeface="Calibri" panose="020F0502020204030204"/>
                <a:ea typeface="+mn-ea"/>
                <a:cs typeface="Mangal" panose="02040503050203030202" pitchFamily="18" charset="0"/>
              </a:rPr>
            </a:br>
            <a:r>
              <a:rPr kumimoji="0" lang="hi-IN" sz="3600" b="0" i="0" u="none" strike="noStrike" kern="1200" cap="none" spc="0" normalizeH="0" baseline="0" noProof="0">
                <a:ln>
                  <a:noFill/>
                </a:ln>
                <a:solidFill>
                  <a:srgbClr val="0000CC"/>
                </a:solidFill>
                <a:effectLst/>
                <a:uLnTx/>
                <a:uFillTx/>
                <a:latin typeface="Sanskrit2003"/>
                <a:ea typeface="+mn-ea"/>
                <a:cs typeface="Mangal" panose="02040503050203030202" pitchFamily="18" charset="0"/>
              </a:rPr>
              <a:t>श्रितैकभद्रे जगदेकनिद्रे श्रीरङ्गभद्रे रमतां मनो मे ॥६॥</a:t>
            </a:r>
            <a:endParaRPr kumimoji="0" lang="en-IN" sz="3600" b="0" i="0" u="none" strike="noStrike" kern="1200" cap="none" spc="0" normalizeH="0" baseline="0" noProof="0">
              <a:ln>
                <a:noFill/>
              </a:ln>
              <a:solidFill>
                <a:srgbClr val="0000CC"/>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7400483-730A-D48B-5F47-0BA9597FE1AD}"/>
              </a:ext>
            </a:extLst>
          </p:cNvPr>
          <p:cNvSpPr/>
          <p:nvPr/>
        </p:nvSpPr>
        <p:spPr>
          <a:xfrm>
            <a:off x="193040" y="2743201"/>
            <a:ext cx="11785600" cy="1117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Amogha</a:t>
            </a:r>
            <a:r>
              <a:rPr kumimoji="0" lang="en-IN" sz="28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Mudre</a:t>
            </a:r>
            <a:r>
              <a:rPr kumimoji="0" lang="en-IN" sz="28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Paripuurnna</a:t>
            </a:r>
            <a:r>
              <a:rPr kumimoji="0" lang="en-IN" sz="28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Nidre </a:t>
            </a:r>
            <a:r>
              <a:rPr kumimoji="0" lang="en-IN" sz="28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Shrii</a:t>
            </a:r>
            <a:r>
              <a:rPr kumimoji="0" lang="en-IN" sz="28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Yoga Nidre Sa Samudra Nidre |</a:t>
            </a:r>
            <a:br>
              <a:rPr kumimoji="0" lang="en-IN" sz="28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br>
            <a:r>
              <a:rPr kumimoji="0" lang="en-IN" sz="28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Shritai</a:t>
            </a:r>
            <a:r>
              <a:rPr kumimoji="0" lang="en-IN" sz="28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[a E]ka </a:t>
            </a:r>
            <a:r>
              <a:rPr kumimoji="0" lang="en-IN" sz="28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Bhadre</a:t>
            </a:r>
            <a:r>
              <a:rPr kumimoji="0" lang="en-IN" sz="28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Jagad</a:t>
            </a:r>
            <a:r>
              <a:rPr kumimoji="0" lang="en-IN" sz="28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Eka Nidre </a:t>
            </a:r>
            <a:r>
              <a:rPr kumimoji="0" lang="en-IN" sz="28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Shriirangga</a:t>
            </a:r>
            <a:r>
              <a:rPr kumimoji="0" lang="en-IN" sz="28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Bhadre</a:t>
            </a:r>
            <a:r>
              <a:rPr kumimoji="0" lang="en-IN" sz="28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Ramataam</a:t>
            </a:r>
            <a:r>
              <a:rPr kumimoji="0" lang="en-IN" sz="28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Mano Me || </a:t>
            </a:r>
          </a:p>
        </p:txBody>
      </p:sp>
      <p:sp>
        <p:nvSpPr>
          <p:cNvPr id="10" name="Rectangle: Rounded Corners 9">
            <a:extLst>
              <a:ext uri="{FF2B5EF4-FFF2-40B4-BE49-F238E27FC236}">
                <a16:creationId xmlns:a16="http://schemas.microsoft.com/office/drawing/2014/main" id="{E07691BF-CB32-E8D2-5461-843834315F03}"/>
              </a:ext>
            </a:extLst>
          </p:cNvPr>
          <p:cNvSpPr/>
          <p:nvPr/>
        </p:nvSpPr>
        <p:spPr>
          <a:xfrm>
            <a:off x="193040" y="5323839"/>
            <a:ext cx="11704320" cy="143319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6600"/>
                </a:solidFill>
                <a:effectLst/>
                <a:uLnTx/>
                <a:uFillTx/>
                <a:latin typeface="Calibri" panose="020F0502020204030204"/>
                <a:ea typeface="+mn-ea"/>
                <a:cs typeface="+mn-cs"/>
              </a:rPr>
              <a:t>Meaning: </a:t>
            </a:r>
            <a:r>
              <a:rPr kumimoji="0" lang="en-US" sz="1800" b="1" i="0" u="none" strike="noStrike" kern="1200" cap="none" spc="0" normalizeH="0" baseline="0" noProof="0" dirty="0">
                <a:ln>
                  <a:noFill/>
                </a:ln>
                <a:solidFill>
                  <a:srgbClr val="006600"/>
                </a:solidFill>
                <a:effectLst/>
                <a:uLnTx/>
                <a:uFillTx/>
                <a:latin typeface="Calibri" panose="020F0502020204030204"/>
                <a:ea typeface="+mn-ea"/>
                <a:cs typeface="+mn-cs"/>
              </a:rPr>
              <a:t>6.1: (My Mind delights in the Auspicious Divine Sleep of Sri Ranganatha) That Posture of Unfailing Rest (which nothing can disturb), That Complete Sleep (which is full with Fullness), That Auspicious Yoga </a:t>
            </a:r>
            <a:r>
              <a:rPr kumimoji="0" lang="en-US" sz="1800" b="1" i="0" u="none" strike="noStrike" kern="1200" cap="none" spc="0" normalizeH="0" baseline="0" noProof="0" dirty="0" err="1">
                <a:ln>
                  <a:noFill/>
                </a:ln>
                <a:solidFill>
                  <a:srgbClr val="006600"/>
                </a:solidFill>
                <a:effectLst/>
                <a:uLnTx/>
                <a:uFillTx/>
                <a:latin typeface="Calibri" panose="020F0502020204030204"/>
                <a:ea typeface="+mn-ea"/>
                <a:cs typeface="+mn-cs"/>
              </a:rPr>
              <a:t>Nidra</a:t>
            </a:r>
            <a:r>
              <a:rPr kumimoji="0" lang="en-US" sz="1800" b="1" i="0" u="none" strike="noStrike" kern="1200" cap="none" spc="0" normalizeH="0" baseline="0" noProof="0" dirty="0">
                <a:ln>
                  <a:noFill/>
                </a:ln>
                <a:solidFill>
                  <a:srgbClr val="006600"/>
                </a:solidFill>
                <a:effectLst/>
                <a:uLnTx/>
                <a:uFillTx/>
                <a:latin typeface="Calibri" panose="020F0502020204030204"/>
                <a:ea typeface="+mn-ea"/>
                <a:cs typeface="+mn-cs"/>
              </a:rPr>
              <a:t> (which is absorbed in Itself in Fullness), (and) That Posture of Sleeping over the Milky Ocean (and controlling everything),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6600"/>
                </a:solidFill>
                <a:effectLst/>
                <a:uLnTx/>
                <a:uFillTx/>
                <a:latin typeface="Calibri" panose="020F0502020204030204"/>
                <a:ea typeface="+mn-ea"/>
                <a:cs typeface="+mn-cs"/>
              </a:rPr>
              <a:t>6.2: That Posture of Rest is the One Source of Auspiciousness (in the Universe) and One great Sleep which (gives Rest amidst all the Activities and) finally absorbs the Universe.</a:t>
            </a:r>
          </a:p>
        </p:txBody>
      </p:sp>
    </p:spTree>
    <p:extLst>
      <p:ext uri="{BB962C8B-B14F-4D97-AF65-F5344CB8AC3E}">
        <p14:creationId xmlns:p14="http://schemas.microsoft.com/office/powerpoint/2010/main" val="26977718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488EBC-93A9-833B-0FEE-A838F95AAD8B}"/>
              </a:ext>
            </a:extLst>
          </p:cNvPr>
          <p:cNvSpPr>
            <a:spLocks noGrp="1"/>
          </p:cNvSpPr>
          <p:nvPr>
            <p:ph type="title"/>
          </p:nvPr>
        </p:nvSpPr>
        <p:spPr>
          <a:xfrm>
            <a:off x="4282440" y="100965"/>
            <a:ext cx="3378200" cy="528955"/>
          </a:xfrm>
        </p:spPr>
        <p:style>
          <a:lnRef idx="1">
            <a:schemeClr val="accent6"/>
          </a:lnRef>
          <a:fillRef idx="2">
            <a:schemeClr val="accent6"/>
          </a:fillRef>
          <a:effectRef idx="1">
            <a:schemeClr val="accent6"/>
          </a:effectRef>
          <a:fontRef idx="minor">
            <a:schemeClr val="dk1"/>
          </a:fontRef>
        </p:style>
        <p:txBody>
          <a:bodyPr>
            <a:normAutofit fontScale="90000"/>
          </a:bodyPr>
          <a:lstStyle/>
          <a:p>
            <a:pPr algn="ctr"/>
            <a:r>
              <a:rPr lang="en-GB" b="1" dirty="0">
                <a:ln w="12700">
                  <a:solidFill>
                    <a:schemeClr val="accent1"/>
                  </a:solidFill>
                  <a:prstDash val="solid"/>
                </a:ln>
                <a:solidFill>
                  <a:srgbClr val="002060"/>
                </a:solidFill>
                <a:effectLst>
                  <a:outerShdw dist="38100" dir="2640000" algn="bl" rotWithShape="0">
                    <a:schemeClr val="accent1"/>
                  </a:outerShdw>
                </a:effectLst>
              </a:rPr>
              <a:t>PASURAM 7</a:t>
            </a:r>
            <a:endParaRPr lang="en-IN" b="1" dirty="0">
              <a:ln w="12700">
                <a:solidFill>
                  <a:schemeClr val="accent1"/>
                </a:solidFill>
                <a:prstDash val="solid"/>
              </a:ln>
              <a:solidFill>
                <a:srgbClr val="002060"/>
              </a:solidFill>
              <a:effectLst>
                <a:outerShdw dist="38100" dir="2640000" algn="bl" rotWithShape="0">
                  <a:schemeClr val="accent1"/>
                </a:outerShdw>
              </a:effectLst>
            </a:endParaRPr>
          </a:p>
        </p:txBody>
      </p:sp>
      <p:sp>
        <p:nvSpPr>
          <p:cNvPr id="5" name="Rectangle: Rounded Corners 4">
            <a:extLst>
              <a:ext uri="{FF2B5EF4-FFF2-40B4-BE49-F238E27FC236}">
                <a16:creationId xmlns:a16="http://schemas.microsoft.com/office/drawing/2014/main" id="{294A59B7-2F41-F7D7-6510-07825D410EC7}"/>
              </a:ext>
            </a:extLst>
          </p:cNvPr>
          <p:cNvSpPr/>
          <p:nvPr/>
        </p:nvSpPr>
        <p:spPr>
          <a:xfrm>
            <a:off x="193040" y="1452880"/>
            <a:ext cx="11785600" cy="1117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400" b="0" i="0" u="none" strike="noStrike" kern="1200" cap="none" spc="0" normalizeH="0" baseline="0" noProof="0">
                <a:ln>
                  <a:noFill/>
                </a:ln>
                <a:solidFill>
                  <a:srgbClr val="0000CC"/>
                </a:solidFill>
                <a:effectLst/>
                <a:uLnTx/>
                <a:uFillTx/>
                <a:latin typeface="Open Sans" panose="020B0606030504020204" pitchFamily="34" charset="0"/>
                <a:ea typeface="+mn-ea"/>
                <a:cs typeface="Latha" panose="020B0604020202020204" pitchFamily="34" charset="0"/>
              </a:rPr>
              <a:t>ஸ சித்ரஶாயீ பு⁴ஜகே³ந்த்³ரஶாயீ நந்தா³ங்கஶாயீ கமலாங்கஶாயீ ।</a:t>
            </a:r>
            <a:br>
              <a:rPr kumimoji="0" lang="ta-IN" sz="2400" b="0" i="0" u="none" strike="noStrike" kern="1200" cap="none" spc="0" normalizeH="0" baseline="0" noProof="0">
                <a:ln>
                  <a:noFill/>
                </a:ln>
                <a:solidFill>
                  <a:srgbClr val="0000CC"/>
                </a:solidFill>
                <a:effectLst/>
                <a:uLnTx/>
                <a:uFillTx/>
                <a:latin typeface="Calibri" panose="020F0502020204030204"/>
                <a:ea typeface="+mn-ea"/>
                <a:cs typeface="Latha" panose="020B0604020202020204" pitchFamily="34" charset="0"/>
              </a:rPr>
            </a:br>
            <a:r>
              <a:rPr kumimoji="0" lang="ta-IN" sz="2400" b="0" i="0" u="none" strike="noStrike" kern="1200" cap="none" spc="0" normalizeH="0" baseline="0" noProof="0">
                <a:ln>
                  <a:noFill/>
                </a:ln>
                <a:solidFill>
                  <a:srgbClr val="0000CC"/>
                </a:solidFill>
                <a:effectLst/>
                <a:uLnTx/>
                <a:uFillTx/>
                <a:latin typeface="Open Sans" panose="020B0606030504020204" pitchFamily="34" charset="0"/>
                <a:ea typeface="+mn-ea"/>
                <a:cs typeface="Latha" panose="020B0604020202020204" pitchFamily="34" charset="0"/>
              </a:rPr>
              <a:t>க்ஷீராப்³தி⁴ஶாயீ வடபத்ரஶாயீ ஶ்ரீரங்க³ஶாயீ ரமதாம் மநோ மே ॥</a:t>
            </a:r>
            <a:endParaRPr kumimoji="0" lang="en-IN" sz="2400" b="0" i="0" u="none" strike="noStrike" kern="1200" cap="none" spc="0" normalizeH="0" baseline="0" noProof="0" dirty="0">
              <a:ln>
                <a:noFill/>
              </a:ln>
              <a:solidFill>
                <a:srgbClr val="0000CC"/>
              </a:solidFill>
              <a:effectLst/>
              <a:uLnTx/>
              <a:uFillTx/>
              <a:latin typeface="Open Sans" panose="020B0606030504020204" pitchFamily="34" charset="0"/>
              <a:ea typeface="+mn-ea"/>
              <a:cs typeface="+mn-cs"/>
            </a:endParaRPr>
          </a:p>
        </p:txBody>
      </p:sp>
      <p:sp>
        <p:nvSpPr>
          <p:cNvPr id="7" name="Rectangle: Rounded Corners 6">
            <a:extLst>
              <a:ext uri="{FF2B5EF4-FFF2-40B4-BE49-F238E27FC236}">
                <a16:creationId xmlns:a16="http://schemas.microsoft.com/office/drawing/2014/main" id="{AAF945B6-73F4-C1E5-AAF2-FF3355B9E988}"/>
              </a:ext>
            </a:extLst>
          </p:cNvPr>
          <p:cNvSpPr/>
          <p:nvPr/>
        </p:nvSpPr>
        <p:spPr>
          <a:xfrm>
            <a:off x="193040" y="4033520"/>
            <a:ext cx="11785600" cy="1117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3600" b="0" i="0" u="none" strike="noStrike" kern="1200" cap="none" spc="0" normalizeH="0" baseline="0" noProof="0">
                <a:ln>
                  <a:noFill/>
                </a:ln>
                <a:solidFill>
                  <a:srgbClr val="0000CC"/>
                </a:solidFill>
                <a:effectLst/>
                <a:uLnTx/>
                <a:uFillTx/>
                <a:latin typeface="Sanskrit2003"/>
                <a:ea typeface="+mn-ea"/>
                <a:cs typeface="Mangal" panose="02040503050203030202" pitchFamily="18" charset="0"/>
              </a:rPr>
              <a:t>सचित्रशायी भुजगेन्द्रशायी नन्दाङ्कशायी कमलाङ्कशायी ।</a:t>
            </a:r>
            <a:br>
              <a:rPr kumimoji="0" lang="hi-IN" sz="3600" b="0" i="0" u="none" strike="noStrike" kern="1200" cap="none" spc="0" normalizeH="0" baseline="0" noProof="0">
                <a:ln>
                  <a:noFill/>
                </a:ln>
                <a:solidFill>
                  <a:srgbClr val="0000CC"/>
                </a:solidFill>
                <a:effectLst/>
                <a:uLnTx/>
                <a:uFillTx/>
                <a:latin typeface="Calibri" panose="020F0502020204030204"/>
                <a:ea typeface="+mn-ea"/>
                <a:cs typeface="Mangal" panose="02040503050203030202" pitchFamily="18" charset="0"/>
              </a:rPr>
            </a:br>
            <a:r>
              <a:rPr kumimoji="0" lang="hi-IN" sz="3600" b="0" i="0" u="none" strike="noStrike" kern="1200" cap="none" spc="0" normalizeH="0" baseline="0" noProof="0">
                <a:ln>
                  <a:noFill/>
                </a:ln>
                <a:solidFill>
                  <a:srgbClr val="0000CC"/>
                </a:solidFill>
                <a:effectLst/>
                <a:uLnTx/>
                <a:uFillTx/>
                <a:latin typeface="Sanskrit2003"/>
                <a:ea typeface="+mn-ea"/>
                <a:cs typeface="Mangal" panose="02040503050203030202" pitchFamily="18" charset="0"/>
              </a:rPr>
              <a:t>क्षीराब्धिशायी वटपत्रशायी श्रीरङ्गशायी रमतां मनो मे ॥७॥</a:t>
            </a:r>
            <a:endParaRPr kumimoji="0" lang="en-IN" sz="3600" b="0" i="0" u="none" strike="noStrike" kern="1200" cap="none" spc="0" normalizeH="0" baseline="0" noProof="0">
              <a:ln>
                <a:noFill/>
              </a:ln>
              <a:solidFill>
                <a:srgbClr val="0000CC"/>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7400483-730A-D48B-5F47-0BA9597FE1AD}"/>
              </a:ext>
            </a:extLst>
          </p:cNvPr>
          <p:cNvSpPr/>
          <p:nvPr/>
        </p:nvSpPr>
        <p:spPr>
          <a:xfrm>
            <a:off x="193040" y="2743201"/>
            <a:ext cx="11785600" cy="1117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a:ln>
                  <a:noFill/>
                </a:ln>
                <a:solidFill>
                  <a:srgbClr val="0000CC"/>
                </a:solidFill>
                <a:effectLst/>
                <a:uLnTx/>
                <a:uFillTx/>
                <a:latin typeface="Cambria" panose="02040503050406030204" pitchFamily="18" charset="0"/>
                <a:ea typeface="Cambria" panose="02040503050406030204" pitchFamily="18" charset="0"/>
                <a:cs typeface="+mn-cs"/>
              </a:rPr>
              <a:t>Sacitra Shaayii Bhujage[a I]ndra Shaayii Nanda Angka Shaayii Kamalaa [A]ngka Shaayii |</a:t>
            </a:r>
            <a:br>
              <a:rPr kumimoji="0" lang="en-IN" sz="2400" b="0" i="0" u="none" strike="noStrike" kern="1200" cap="none" spc="0" normalizeH="0" baseline="0" noProof="0">
                <a:ln>
                  <a:noFill/>
                </a:ln>
                <a:solidFill>
                  <a:srgbClr val="0000CC"/>
                </a:solidFill>
                <a:effectLst/>
                <a:uLnTx/>
                <a:uFillTx/>
                <a:latin typeface="Cambria" panose="02040503050406030204" pitchFamily="18" charset="0"/>
                <a:ea typeface="Cambria" panose="02040503050406030204" pitchFamily="18" charset="0"/>
                <a:cs typeface="+mn-cs"/>
              </a:rPr>
            </a:br>
            <a:r>
              <a:rPr kumimoji="0" lang="en-IN" sz="2400" b="0" i="0" u="none" strike="noStrike" kern="1200" cap="none" spc="0" normalizeH="0" baseline="0" noProof="0">
                <a:ln>
                  <a:noFill/>
                </a:ln>
                <a:solidFill>
                  <a:srgbClr val="0000CC"/>
                </a:solidFill>
                <a:effectLst/>
                <a:uLnTx/>
                <a:uFillTx/>
                <a:latin typeface="Cambria" panose="02040503050406030204" pitchFamily="18" charset="0"/>
                <a:ea typeface="Cambria" panose="02040503050406030204" pitchFamily="18" charset="0"/>
                <a:cs typeface="+mn-cs"/>
              </a:rPr>
              <a:t>Kssiira Abdhi Shaayii Vatta Patra Shaayii Shriirangga Shaayii Ramataam Mano </a:t>
            </a:r>
            <a:r>
              <a:rPr kumimoji="0" lang="en-IN" sz="2000" b="0" i="0" u="none" strike="noStrike" kern="1200" cap="none" spc="0" normalizeH="0" baseline="0" noProof="0">
                <a:ln>
                  <a:noFill/>
                </a:ln>
                <a:solidFill>
                  <a:srgbClr val="0000CC"/>
                </a:solidFill>
                <a:effectLst/>
                <a:uLnTx/>
                <a:uFillTx/>
                <a:latin typeface="Cambria" panose="02040503050406030204" pitchFamily="18" charset="0"/>
                <a:ea typeface="Cambria" panose="02040503050406030204" pitchFamily="18" charset="0"/>
                <a:cs typeface="+mn-cs"/>
              </a:rPr>
              <a:t>Me ||</a:t>
            </a:r>
            <a:endParaRPr kumimoji="0" lang="en-IN" sz="2400" b="0" i="0" u="none" strike="noStrike" kern="1200" cap="none" spc="0" normalizeH="0" baseline="0" noProof="0">
              <a:ln>
                <a:noFill/>
              </a:ln>
              <a:solidFill>
                <a:srgbClr val="0000CC"/>
              </a:solidFill>
              <a:effectLst/>
              <a:uLnTx/>
              <a:uFillTx/>
              <a:latin typeface="Cambria" panose="02040503050406030204" pitchFamily="18" charset="0"/>
              <a:ea typeface="Cambria" panose="02040503050406030204" pitchFamily="18" charset="0"/>
              <a:cs typeface="+mn-cs"/>
            </a:endParaRPr>
          </a:p>
        </p:txBody>
      </p:sp>
      <p:sp>
        <p:nvSpPr>
          <p:cNvPr id="10" name="Rectangle: Rounded Corners 9">
            <a:extLst>
              <a:ext uri="{FF2B5EF4-FFF2-40B4-BE49-F238E27FC236}">
                <a16:creationId xmlns:a16="http://schemas.microsoft.com/office/drawing/2014/main" id="{E07691BF-CB32-E8D2-5461-843834315F03}"/>
              </a:ext>
            </a:extLst>
          </p:cNvPr>
          <p:cNvSpPr/>
          <p:nvPr/>
        </p:nvSpPr>
        <p:spPr>
          <a:xfrm>
            <a:off x="193040" y="5323839"/>
            <a:ext cx="11704320" cy="143319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6600"/>
                </a:solidFill>
                <a:effectLst/>
                <a:uLnTx/>
                <a:uFillTx/>
                <a:latin typeface="Calibri" panose="020F0502020204030204"/>
                <a:ea typeface="+mn-ea"/>
                <a:cs typeface="+mn-cs"/>
              </a:rPr>
              <a:t>Meaning: </a:t>
            </a:r>
            <a:r>
              <a:rPr kumimoji="0" lang="en-US" sz="1800" b="1" i="0" u="none" strike="noStrike" kern="1200" cap="none" spc="0" normalizeH="0" baseline="0" noProof="0" dirty="0">
                <a:ln>
                  <a:noFill/>
                </a:ln>
                <a:solidFill>
                  <a:srgbClr val="006600"/>
                </a:solidFill>
                <a:effectLst/>
                <a:uLnTx/>
                <a:uFillTx/>
                <a:latin typeface="Calibri" panose="020F0502020204030204"/>
                <a:ea typeface="+mn-ea"/>
                <a:cs typeface="+mn-cs"/>
              </a:rPr>
              <a:t>7.1: (My Mind delights in the Auspicious Resting Poses of Sri Ranganatha) That Resting Pose adorned with variegated (Garments and Ornaments); That Resting Pose over the King of Serpents (i.e. </a:t>
            </a:r>
            <a:r>
              <a:rPr kumimoji="0" lang="en-US" sz="1800" b="1" i="0" u="none" strike="noStrike" kern="1200" cap="none" spc="0" normalizeH="0" baseline="0" noProof="0" dirty="0" err="1">
                <a:ln>
                  <a:noFill/>
                </a:ln>
                <a:solidFill>
                  <a:srgbClr val="006600"/>
                </a:solidFill>
                <a:effectLst/>
                <a:uLnTx/>
                <a:uFillTx/>
                <a:latin typeface="Calibri" panose="020F0502020204030204"/>
                <a:ea typeface="+mn-ea"/>
                <a:cs typeface="+mn-cs"/>
              </a:rPr>
              <a:t>Adisesha</a:t>
            </a:r>
            <a:r>
              <a:rPr kumimoji="0" lang="en-US" sz="1800" b="1" i="0" u="none" strike="noStrike" kern="1200" cap="none" spc="0" normalizeH="0" baseline="0" noProof="0" dirty="0">
                <a:ln>
                  <a:noFill/>
                </a:ln>
                <a:solidFill>
                  <a:srgbClr val="006600"/>
                </a:solidFill>
                <a:effectLst/>
                <a:uLnTx/>
                <a:uFillTx/>
                <a:latin typeface="Calibri" panose="020F0502020204030204"/>
                <a:ea typeface="+mn-ea"/>
                <a:cs typeface="+mn-cs"/>
              </a:rPr>
              <a:t>); That Resting Pose on the Lap of Nanda </a:t>
            </a:r>
            <a:r>
              <a:rPr kumimoji="0" lang="en-US" sz="1800" b="1" i="0" u="none" strike="noStrike" kern="1200" cap="none" spc="0" normalizeH="0" baseline="0" noProof="0" dirty="0" err="1">
                <a:ln>
                  <a:noFill/>
                </a:ln>
                <a:solidFill>
                  <a:srgbClr val="006600"/>
                </a:solidFill>
                <a:effectLst/>
                <a:uLnTx/>
                <a:uFillTx/>
                <a:latin typeface="Calibri" panose="020F0502020204030204"/>
                <a:ea typeface="+mn-ea"/>
                <a:cs typeface="+mn-cs"/>
              </a:rPr>
              <a:t>Gopa</a:t>
            </a:r>
            <a:r>
              <a:rPr kumimoji="0" lang="en-US" sz="1800" b="1" i="0" u="none" strike="noStrike" kern="1200" cap="none" spc="0" normalizeH="0" baseline="0" noProof="0" dirty="0">
                <a:ln>
                  <a:noFill/>
                </a:ln>
                <a:solidFill>
                  <a:srgbClr val="006600"/>
                </a:solidFill>
                <a:effectLst/>
                <a:uLnTx/>
                <a:uFillTx/>
                <a:latin typeface="Calibri" panose="020F0502020204030204"/>
                <a:ea typeface="+mn-ea"/>
                <a:cs typeface="+mn-cs"/>
              </a:rPr>
              <a:t> (and Yashoda); That Resting Pose on the Lap of Devi Lakshmi, 7.2: That Resting Pose over the Milky Ocean; (And) That Resting Pose over the Banyan Leaf; My Mind delights in the Auspicious Resting Poses of Sri Ranga (Sri Ranganatha) (Those Auspicious Resting Poses fill my being with Bliss).</a:t>
            </a:r>
          </a:p>
        </p:txBody>
      </p:sp>
    </p:spTree>
    <p:extLst>
      <p:ext uri="{BB962C8B-B14F-4D97-AF65-F5344CB8AC3E}">
        <p14:creationId xmlns:p14="http://schemas.microsoft.com/office/powerpoint/2010/main" val="34748739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488EBC-93A9-833B-0FEE-A838F95AAD8B}"/>
              </a:ext>
            </a:extLst>
          </p:cNvPr>
          <p:cNvSpPr>
            <a:spLocks noGrp="1"/>
          </p:cNvSpPr>
          <p:nvPr>
            <p:ph type="title"/>
          </p:nvPr>
        </p:nvSpPr>
        <p:spPr>
          <a:xfrm>
            <a:off x="4282440" y="100965"/>
            <a:ext cx="3378200" cy="528955"/>
          </a:xfrm>
        </p:spPr>
        <p:style>
          <a:lnRef idx="1">
            <a:schemeClr val="accent6"/>
          </a:lnRef>
          <a:fillRef idx="2">
            <a:schemeClr val="accent6"/>
          </a:fillRef>
          <a:effectRef idx="1">
            <a:schemeClr val="accent6"/>
          </a:effectRef>
          <a:fontRef idx="minor">
            <a:schemeClr val="dk1"/>
          </a:fontRef>
        </p:style>
        <p:txBody>
          <a:bodyPr>
            <a:normAutofit fontScale="90000"/>
          </a:bodyPr>
          <a:lstStyle/>
          <a:p>
            <a:pPr algn="ctr"/>
            <a:r>
              <a:rPr lang="en-GB" b="1" dirty="0">
                <a:ln w="12700">
                  <a:solidFill>
                    <a:schemeClr val="accent1"/>
                  </a:solidFill>
                  <a:prstDash val="solid"/>
                </a:ln>
                <a:solidFill>
                  <a:srgbClr val="002060"/>
                </a:solidFill>
                <a:effectLst>
                  <a:outerShdw dist="38100" dir="2640000" algn="bl" rotWithShape="0">
                    <a:schemeClr val="accent1"/>
                  </a:outerShdw>
                </a:effectLst>
              </a:rPr>
              <a:t>PASURAM 8</a:t>
            </a:r>
            <a:endParaRPr lang="en-IN" b="1" dirty="0">
              <a:ln w="12700">
                <a:solidFill>
                  <a:schemeClr val="accent1"/>
                </a:solidFill>
                <a:prstDash val="solid"/>
              </a:ln>
              <a:solidFill>
                <a:srgbClr val="002060"/>
              </a:solidFill>
              <a:effectLst>
                <a:outerShdw dist="38100" dir="2640000" algn="bl" rotWithShape="0">
                  <a:schemeClr val="accent1"/>
                </a:outerShdw>
              </a:effectLst>
            </a:endParaRPr>
          </a:p>
        </p:txBody>
      </p:sp>
      <p:sp>
        <p:nvSpPr>
          <p:cNvPr id="5" name="Rectangle: Rounded Corners 4">
            <a:extLst>
              <a:ext uri="{FF2B5EF4-FFF2-40B4-BE49-F238E27FC236}">
                <a16:creationId xmlns:a16="http://schemas.microsoft.com/office/drawing/2014/main" id="{294A59B7-2F41-F7D7-6510-07825D410EC7}"/>
              </a:ext>
            </a:extLst>
          </p:cNvPr>
          <p:cNvSpPr/>
          <p:nvPr/>
        </p:nvSpPr>
        <p:spPr>
          <a:xfrm>
            <a:off x="193040" y="1330960"/>
            <a:ext cx="11785600" cy="129032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200" b="0" i="0" u="none" strike="noStrike" kern="1200" cap="none" spc="0" normalizeH="0" baseline="0" noProof="0" dirty="0">
                <a:ln>
                  <a:noFill/>
                </a:ln>
                <a:solidFill>
                  <a:srgbClr val="0000CC"/>
                </a:solidFill>
                <a:effectLst/>
                <a:uLnTx/>
                <a:uFillTx/>
                <a:latin typeface="Open Sans" panose="020B0606030504020204" pitchFamily="34" charset="0"/>
                <a:ea typeface="+mn-ea"/>
                <a:cs typeface="Latha" panose="020B0604020202020204" pitchFamily="34" charset="0"/>
              </a:rPr>
              <a:t>இத³ம் ஹி ரங்க³ம் த்யஜதாமிஹாங்க³ம் புநர்நசாங்கம் யதி³ சாங்க³மேதி ।</a:t>
            </a:r>
            <a:br>
              <a:rPr kumimoji="0" lang="ta-IN" sz="2200" b="0" i="0" u="none" strike="noStrike" kern="1200" cap="none" spc="0" normalizeH="0" baseline="0" noProof="0" dirty="0">
                <a:ln>
                  <a:noFill/>
                </a:ln>
                <a:solidFill>
                  <a:srgbClr val="0000CC"/>
                </a:solidFill>
                <a:effectLst/>
                <a:uLnTx/>
                <a:uFillTx/>
                <a:latin typeface="Open Sans" panose="020B0606030504020204" pitchFamily="34" charset="0"/>
                <a:ea typeface="+mn-ea"/>
                <a:cs typeface="Latha" panose="020B0604020202020204" pitchFamily="34" charset="0"/>
              </a:rPr>
            </a:br>
            <a:r>
              <a:rPr kumimoji="0" lang="ta-IN" sz="2200" b="0" i="0" u="none" strike="noStrike" kern="1200" cap="none" spc="0" normalizeH="0" baseline="0" noProof="0" dirty="0">
                <a:ln>
                  <a:noFill/>
                </a:ln>
                <a:solidFill>
                  <a:srgbClr val="0000CC"/>
                </a:solidFill>
                <a:effectLst/>
                <a:uLnTx/>
                <a:uFillTx/>
                <a:latin typeface="Open Sans" panose="020B0606030504020204" pitchFamily="34" charset="0"/>
                <a:ea typeface="+mn-ea"/>
                <a:cs typeface="Latha" panose="020B0604020202020204" pitchFamily="34" charset="0"/>
              </a:rPr>
              <a:t>பாணௌ ரதா²ங்க³ம் சரணேம்பு³ கா³ங்க³ம் யாநே விஹங்க³ம் ஶயநே பு⁴ஜங்க³ம் ॥</a:t>
            </a:r>
            <a:endParaRPr kumimoji="0" lang="en-IN" sz="2200" b="0" i="0" u="none" strike="noStrike" kern="1200" cap="none" spc="0" normalizeH="0" baseline="0" noProof="0" dirty="0">
              <a:ln>
                <a:noFill/>
              </a:ln>
              <a:solidFill>
                <a:srgbClr val="0000CC"/>
              </a:solidFill>
              <a:effectLst/>
              <a:uLnTx/>
              <a:uFillTx/>
              <a:latin typeface="Open Sans" panose="020B0606030504020204" pitchFamily="34" charset="0"/>
              <a:ea typeface="+mn-ea"/>
              <a:cs typeface="+mn-cs"/>
            </a:endParaRPr>
          </a:p>
        </p:txBody>
      </p:sp>
      <p:sp>
        <p:nvSpPr>
          <p:cNvPr id="7" name="Rectangle: Rounded Corners 6">
            <a:extLst>
              <a:ext uri="{FF2B5EF4-FFF2-40B4-BE49-F238E27FC236}">
                <a16:creationId xmlns:a16="http://schemas.microsoft.com/office/drawing/2014/main" id="{AAF945B6-73F4-C1E5-AAF2-FF3355B9E988}"/>
              </a:ext>
            </a:extLst>
          </p:cNvPr>
          <p:cNvSpPr/>
          <p:nvPr/>
        </p:nvSpPr>
        <p:spPr>
          <a:xfrm>
            <a:off x="193040" y="4033520"/>
            <a:ext cx="11785600" cy="1117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3200" b="0" i="0" u="none" strike="noStrike" kern="1200" cap="none" spc="0" normalizeH="0" baseline="0" noProof="0">
                <a:ln>
                  <a:noFill/>
                </a:ln>
                <a:solidFill>
                  <a:srgbClr val="0000CC"/>
                </a:solidFill>
                <a:effectLst/>
                <a:uLnTx/>
                <a:uFillTx/>
                <a:latin typeface="Sanskrit2003"/>
                <a:ea typeface="+mn-ea"/>
                <a:cs typeface="Mangal" panose="02040503050203030202" pitchFamily="18" charset="0"/>
              </a:rPr>
              <a:t>इदं हि रङ्गं त्यजतामिहाङ्गं पुनर्न चाङ्गं यदि चाङ्गमेति ।</a:t>
            </a:r>
            <a:br>
              <a:rPr kumimoji="0" lang="hi-IN" sz="3200" b="0" i="0" u="none" strike="noStrike" kern="1200" cap="none" spc="0" normalizeH="0" baseline="0" noProof="0">
                <a:ln>
                  <a:noFill/>
                </a:ln>
                <a:solidFill>
                  <a:srgbClr val="0000CC"/>
                </a:solidFill>
                <a:effectLst/>
                <a:uLnTx/>
                <a:uFillTx/>
                <a:latin typeface="Sanskrit2003"/>
                <a:ea typeface="+mn-ea"/>
                <a:cs typeface="Mangal" panose="02040503050203030202" pitchFamily="18" charset="0"/>
              </a:rPr>
            </a:br>
            <a:r>
              <a:rPr kumimoji="0" lang="hi-IN" sz="3200" b="0" i="0" u="none" strike="noStrike" kern="1200" cap="none" spc="0" normalizeH="0" baseline="0" noProof="0">
                <a:ln>
                  <a:noFill/>
                </a:ln>
                <a:solidFill>
                  <a:srgbClr val="0000CC"/>
                </a:solidFill>
                <a:effectLst/>
                <a:uLnTx/>
                <a:uFillTx/>
                <a:latin typeface="Sanskrit2003"/>
                <a:ea typeface="+mn-ea"/>
                <a:cs typeface="Mangal" panose="02040503050203030202" pitchFamily="18" charset="0"/>
              </a:rPr>
              <a:t>पाणौ रथाङ्गं चरणेऽम्बु गाङ्गं याने विहङ्गं शयने भुजङ्गम् ॥८॥</a:t>
            </a:r>
            <a:endParaRPr kumimoji="0" lang="hi-IN" sz="3200" b="0" i="0" u="none" strike="noStrike" kern="1200" cap="none" spc="0" normalizeH="0" baseline="0" noProof="0" dirty="0">
              <a:ln>
                <a:noFill/>
              </a:ln>
              <a:solidFill>
                <a:srgbClr val="0000CC"/>
              </a:solidFill>
              <a:effectLst/>
              <a:uLnTx/>
              <a:uFillTx/>
              <a:latin typeface="Sanskrit2003"/>
              <a:ea typeface="+mn-ea"/>
              <a:cs typeface="Mangal" panose="02040503050203030202" pitchFamily="18" charset="0"/>
            </a:endParaRPr>
          </a:p>
        </p:txBody>
      </p:sp>
      <p:sp>
        <p:nvSpPr>
          <p:cNvPr id="9" name="Rectangle: Rounded Corners 8">
            <a:extLst>
              <a:ext uri="{FF2B5EF4-FFF2-40B4-BE49-F238E27FC236}">
                <a16:creationId xmlns:a16="http://schemas.microsoft.com/office/drawing/2014/main" id="{F7400483-730A-D48B-5F47-0BA9597FE1AD}"/>
              </a:ext>
            </a:extLst>
          </p:cNvPr>
          <p:cNvSpPr/>
          <p:nvPr/>
        </p:nvSpPr>
        <p:spPr>
          <a:xfrm>
            <a:off x="193040" y="2743201"/>
            <a:ext cx="11785600" cy="1117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Idam</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Hi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Ranggam</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Tyajataam</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Ihanggam</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Punar</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Na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Chaangam</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Yadi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Chaangameti</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b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b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Paannau</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Rathaangam</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CharaNembu</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Gaangam</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Yaane</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Vihangam</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Shayane</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Bhujangam</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p>
        </p:txBody>
      </p:sp>
      <p:sp>
        <p:nvSpPr>
          <p:cNvPr id="10" name="Rectangle: Rounded Corners 9">
            <a:extLst>
              <a:ext uri="{FF2B5EF4-FFF2-40B4-BE49-F238E27FC236}">
                <a16:creationId xmlns:a16="http://schemas.microsoft.com/office/drawing/2014/main" id="{E07691BF-CB32-E8D2-5461-843834315F03}"/>
              </a:ext>
            </a:extLst>
          </p:cNvPr>
          <p:cNvSpPr/>
          <p:nvPr/>
        </p:nvSpPr>
        <p:spPr>
          <a:xfrm>
            <a:off x="193040" y="5323839"/>
            <a:ext cx="11704320" cy="143319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6600"/>
                </a:solidFill>
                <a:effectLst/>
                <a:uLnTx/>
                <a:uFillTx/>
                <a:latin typeface="Calibri" panose="020F0502020204030204"/>
                <a:ea typeface="+mn-ea"/>
                <a:cs typeface="+mn-cs"/>
              </a:rPr>
              <a:t>Meaning: </a:t>
            </a:r>
            <a:r>
              <a:rPr kumimoji="0" lang="en-US" sz="2000" b="1" i="0" u="none" strike="noStrike" kern="1200" cap="none" spc="0" normalizeH="0" baseline="0" noProof="0" dirty="0">
                <a:ln>
                  <a:noFill/>
                </a:ln>
                <a:solidFill>
                  <a:srgbClr val="006600"/>
                </a:solidFill>
                <a:effectLst/>
                <a:uLnTx/>
                <a:uFillTx/>
                <a:latin typeface="Calibri" panose="020F0502020204030204"/>
                <a:ea typeface="+mn-ea"/>
                <a:cs typeface="+mn-cs"/>
              </a:rPr>
              <a:t>8.1: This indeed is Ranga (</a:t>
            </a:r>
            <a:r>
              <a:rPr kumimoji="0" lang="en-US" sz="2000" b="1" i="0" u="none" strike="noStrike" kern="1200" cap="none" spc="0" normalizeH="0" baseline="0" noProof="0" dirty="0" err="1">
                <a:ln>
                  <a:noFill/>
                </a:ln>
                <a:solidFill>
                  <a:srgbClr val="006600"/>
                </a:solidFill>
                <a:effectLst/>
                <a:uLnTx/>
                <a:uFillTx/>
                <a:latin typeface="Calibri" panose="020F0502020204030204"/>
                <a:ea typeface="+mn-ea"/>
                <a:cs typeface="+mn-cs"/>
              </a:rPr>
              <a:t>Srirangam</a:t>
            </a:r>
            <a:r>
              <a:rPr kumimoji="0" lang="en-US" sz="2000" b="1" i="0" u="none" strike="noStrike" kern="1200" cap="none" spc="0" normalizeH="0" baseline="0" noProof="0" dirty="0">
                <a:ln>
                  <a:noFill/>
                </a:ln>
                <a:solidFill>
                  <a:srgbClr val="006600"/>
                </a:solidFill>
                <a:effectLst/>
                <a:uLnTx/>
                <a:uFillTx/>
                <a:latin typeface="Calibri" panose="020F0502020204030204"/>
                <a:ea typeface="+mn-ea"/>
                <a:cs typeface="+mn-cs"/>
              </a:rPr>
              <a:t>), where if anyone sheds his Body, will not come back again with Body (i.e. will not be born again), if that Body had approached the Lord (i.e. taken refuge in the Lord),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6600"/>
                </a:solidFill>
                <a:effectLst/>
                <a:uLnTx/>
                <a:uFillTx/>
                <a:latin typeface="Calibri" panose="020F0502020204030204"/>
                <a:ea typeface="+mn-ea"/>
                <a:cs typeface="+mn-cs"/>
              </a:rPr>
              <a:t>8.2: (Glory to Sri Ranganatha) Whose Hand holds the Discus, From Whose Lotus Feet River Ganga originates, Who rides on His Bird Vehicle (Garuda); (And) Who Sleeps on the Bed of Serpent (Glory to Sri Ranganatha).</a:t>
            </a:r>
          </a:p>
        </p:txBody>
      </p:sp>
    </p:spTree>
    <p:extLst>
      <p:ext uri="{BB962C8B-B14F-4D97-AF65-F5344CB8AC3E}">
        <p14:creationId xmlns:p14="http://schemas.microsoft.com/office/powerpoint/2010/main" val="21810037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488EBC-93A9-833B-0FEE-A838F95AAD8B}"/>
              </a:ext>
            </a:extLst>
          </p:cNvPr>
          <p:cNvSpPr>
            <a:spLocks noGrp="1"/>
          </p:cNvSpPr>
          <p:nvPr>
            <p:ph type="title"/>
          </p:nvPr>
        </p:nvSpPr>
        <p:spPr>
          <a:xfrm>
            <a:off x="4282440" y="100965"/>
            <a:ext cx="3378200" cy="528955"/>
          </a:xfrm>
        </p:spPr>
        <p:style>
          <a:lnRef idx="1">
            <a:schemeClr val="accent6"/>
          </a:lnRef>
          <a:fillRef idx="2">
            <a:schemeClr val="accent6"/>
          </a:fillRef>
          <a:effectRef idx="1">
            <a:schemeClr val="accent6"/>
          </a:effectRef>
          <a:fontRef idx="minor">
            <a:schemeClr val="dk1"/>
          </a:fontRef>
        </p:style>
        <p:txBody>
          <a:bodyPr>
            <a:normAutofit fontScale="90000"/>
          </a:bodyPr>
          <a:lstStyle/>
          <a:p>
            <a:pPr algn="ctr"/>
            <a:r>
              <a:rPr lang="en-GB" b="1" dirty="0">
                <a:ln w="12700">
                  <a:solidFill>
                    <a:schemeClr val="accent1"/>
                  </a:solidFill>
                  <a:prstDash val="solid"/>
                </a:ln>
                <a:solidFill>
                  <a:srgbClr val="002060"/>
                </a:solidFill>
                <a:effectLst>
                  <a:outerShdw dist="38100" dir="2640000" algn="bl" rotWithShape="0">
                    <a:schemeClr val="accent1"/>
                  </a:outerShdw>
                </a:effectLst>
              </a:rPr>
              <a:t>PHALASHRUTI</a:t>
            </a:r>
            <a:endParaRPr lang="en-IN" b="1" dirty="0">
              <a:ln w="12700">
                <a:solidFill>
                  <a:schemeClr val="accent1"/>
                </a:solidFill>
                <a:prstDash val="solid"/>
              </a:ln>
              <a:solidFill>
                <a:srgbClr val="002060"/>
              </a:solidFill>
              <a:effectLst>
                <a:outerShdw dist="38100" dir="2640000" algn="bl" rotWithShape="0">
                  <a:schemeClr val="accent1"/>
                </a:outerShdw>
              </a:effectLst>
            </a:endParaRPr>
          </a:p>
        </p:txBody>
      </p:sp>
      <p:sp>
        <p:nvSpPr>
          <p:cNvPr id="5" name="Rectangle: Rounded Corners 4">
            <a:extLst>
              <a:ext uri="{FF2B5EF4-FFF2-40B4-BE49-F238E27FC236}">
                <a16:creationId xmlns:a16="http://schemas.microsoft.com/office/drawing/2014/main" id="{294A59B7-2F41-F7D7-6510-07825D410EC7}"/>
              </a:ext>
            </a:extLst>
          </p:cNvPr>
          <p:cNvSpPr/>
          <p:nvPr/>
        </p:nvSpPr>
        <p:spPr>
          <a:xfrm>
            <a:off x="193040" y="1452880"/>
            <a:ext cx="11785600" cy="1117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800" b="0" i="0" u="none" strike="noStrike" kern="1200" cap="none" spc="0" normalizeH="0" baseline="0" noProof="0">
                <a:ln>
                  <a:noFill/>
                </a:ln>
                <a:solidFill>
                  <a:srgbClr val="0000CC"/>
                </a:solidFill>
                <a:effectLst/>
                <a:uLnTx/>
                <a:uFillTx/>
                <a:latin typeface="Open Sans" panose="020B0606030504020204" pitchFamily="34" charset="0"/>
                <a:ea typeface="+mn-ea"/>
                <a:cs typeface="Latha" panose="020B0604020202020204" pitchFamily="34" charset="0"/>
              </a:rPr>
              <a:t>ரங்க³நாதா²ஷ்டகம் புண்யம் ப்ராதருத்தா²ய ய: படே²த் ।</a:t>
            </a:r>
            <a:br>
              <a:rPr kumimoji="0" lang="ta-IN" sz="2800" b="0" i="0" u="none" strike="noStrike" kern="1200" cap="none" spc="0" normalizeH="0" baseline="0" noProof="0">
                <a:ln>
                  <a:noFill/>
                </a:ln>
                <a:solidFill>
                  <a:srgbClr val="0000CC"/>
                </a:solidFill>
                <a:effectLst/>
                <a:uLnTx/>
                <a:uFillTx/>
                <a:latin typeface="Calibri" panose="020F0502020204030204"/>
                <a:ea typeface="+mn-ea"/>
                <a:cs typeface="Latha" panose="020B0604020202020204" pitchFamily="34" charset="0"/>
              </a:rPr>
            </a:br>
            <a:r>
              <a:rPr kumimoji="0" lang="ta-IN" sz="2800" b="0" i="0" u="none" strike="noStrike" kern="1200" cap="none" spc="0" normalizeH="0" baseline="0" noProof="0">
                <a:ln>
                  <a:noFill/>
                </a:ln>
                <a:solidFill>
                  <a:srgbClr val="0000CC"/>
                </a:solidFill>
                <a:effectLst/>
                <a:uLnTx/>
                <a:uFillTx/>
                <a:latin typeface="Open Sans" panose="020B0606030504020204" pitchFamily="34" charset="0"/>
                <a:ea typeface="+mn-ea"/>
                <a:cs typeface="Latha" panose="020B0604020202020204" pitchFamily="34" charset="0"/>
              </a:rPr>
              <a:t>ஸர்வாந் காமாநவாப்நோதி ரங்கி³ஸாயுஜ்யமாப்நுயாத் ॥</a:t>
            </a:r>
            <a:endParaRPr kumimoji="0" lang="en-IN" sz="2800" b="0" i="0" u="none" strike="noStrike" kern="1200" cap="none" spc="0" normalizeH="0" baseline="0" noProof="0" dirty="0">
              <a:ln>
                <a:noFill/>
              </a:ln>
              <a:solidFill>
                <a:srgbClr val="0000CC"/>
              </a:solidFill>
              <a:effectLst/>
              <a:uLnTx/>
              <a:uFillTx/>
              <a:latin typeface="Open Sans" panose="020B0606030504020204" pitchFamily="34" charset="0"/>
              <a:ea typeface="+mn-ea"/>
              <a:cs typeface="+mn-cs"/>
            </a:endParaRPr>
          </a:p>
        </p:txBody>
      </p:sp>
      <p:sp>
        <p:nvSpPr>
          <p:cNvPr id="7" name="Rectangle: Rounded Corners 6">
            <a:extLst>
              <a:ext uri="{FF2B5EF4-FFF2-40B4-BE49-F238E27FC236}">
                <a16:creationId xmlns:a16="http://schemas.microsoft.com/office/drawing/2014/main" id="{AAF945B6-73F4-C1E5-AAF2-FF3355B9E988}"/>
              </a:ext>
            </a:extLst>
          </p:cNvPr>
          <p:cNvSpPr/>
          <p:nvPr/>
        </p:nvSpPr>
        <p:spPr>
          <a:xfrm>
            <a:off x="193040" y="4033520"/>
            <a:ext cx="11785600" cy="1117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4000" b="0" i="0" u="none" strike="noStrike" kern="1200" cap="none" spc="0" normalizeH="0" baseline="0" noProof="0">
                <a:ln>
                  <a:noFill/>
                </a:ln>
                <a:solidFill>
                  <a:srgbClr val="0000CC"/>
                </a:solidFill>
                <a:effectLst/>
                <a:uLnTx/>
                <a:uFillTx/>
                <a:latin typeface="Sanskrit2003"/>
                <a:ea typeface="+mn-ea"/>
                <a:cs typeface="Mangal" panose="02040503050203030202" pitchFamily="18" charset="0"/>
              </a:rPr>
              <a:t>रङ्गनाथाष्टकम्पुण्यं प्रातरुत्थाय यः पठेत् ।</a:t>
            </a:r>
            <a:br>
              <a:rPr kumimoji="0" lang="hi-IN" sz="4000" b="0" i="0" u="none" strike="noStrike" kern="1200" cap="none" spc="0" normalizeH="0" baseline="0" noProof="0">
                <a:ln>
                  <a:noFill/>
                </a:ln>
                <a:solidFill>
                  <a:srgbClr val="0000CC"/>
                </a:solidFill>
                <a:effectLst/>
                <a:uLnTx/>
                <a:uFillTx/>
                <a:latin typeface="Calibri" panose="020F0502020204030204"/>
                <a:ea typeface="+mn-ea"/>
                <a:cs typeface="Mangal" panose="02040503050203030202" pitchFamily="18" charset="0"/>
              </a:rPr>
            </a:br>
            <a:r>
              <a:rPr kumimoji="0" lang="hi-IN" sz="4000" b="0" i="0" u="none" strike="noStrike" kern="1200" cap="none" spc="0" normalizeH="0" baseline="0" noProof="0">
                <a:ln>
                  <a:noFill/>
                </a:ln>
                <a:solidFill>
                  <a:srgbClr val="0000CC"/>
                </a:solidFill>
                <a:effectLst/>
                <a:uLnTx/>
                <a:uFillTx/>
                <a:latin typeface="Sanskrit2003"/>
                <a:ea typeface="+mn-ea"/>
                <a:cs typeface="Mangal" panose="02040503050203030202" pitchFamily="18" charset="0"/>
              </a:rPr>
              <a:t>सर्वान् कामानवाप्नोति रङ्गिसायुज्यमाप्नुयात् ॥९॥</a:t>
            </a:r>
            <a:endParaRPr kumimoji="0" lang="en-IN" sz="4000" b="0" i="0" u="none" strike="noStrike" kern="1200" cap="none" spc="0" normalizeH="0" baseline="0" noProof="0" dirty="0">
              <a:ln>
                <a:noFill/>
              </a:ln>
              <a:solidFill>
                <a:srgbClr val="0000CC"/>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7400483-730A-D48B-5F47-0BA9597FE1AD}"/>
              </a:ext>
            </a:extLst>
          </p:cNvPr>
          <p:cNvSpPr/>
          <p:nvPr/>
        </p:nvSpPr>
        <p:spPr>
          <a:xfrm>
            <a:off x="193040" y="2743201"/>
            <a:ext cx="11785600" cy="1117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200" b="0" i="0" u="none" strike="noStrike" kern="1200" cap="none" spc="0" normalizeH="0" baseline="0" noProof="0">
                <a:ln>
                  <a:noFill/>
                </a:ln>
                <a:solidFill>
                  <a:srgbClr val="0000CC"/>
                </a:solidFill>
                <a:effectLst/>
                <a:uLnTx/>
                <a:uFillTx/>
                <a:latin typeface="Cambria" panose="02040503050406030204" pitchFamily="18" charset="0"/>
                <a:ea typeface="Cambria" panose="02040503050406030204" pitchFamily="18" charset="0"/>
                <a:cs typeface="+mn-cs"/>
              </a:rPr>
              <a:t>Rangganaatha Assttakam Punnyam Praatar Utthaaya Yah Patthet |</a:t>
            </a:r>
            <a:br>
              <a:rPr kumimoji="0" lang="en-IN" sz="3200" b="0" i="0" u="none" strike="noStrike" kern="1200" cap="none" spc="0" normalizeH="0" baseline="0" noProof="0">
                <a:ln>
                  <a:noFill/>
                </a:ln>
                <a:solidFill>
                  <a:srgbClr val="0000CC"/>
                </a:solidFill>
                <a:effectLst/>
                <a:uLnTx/>
                <a:uFillTx/>
                <a:latin typeface="Cambria" panose="02040503050406030204" pitchFamily="18" charset="0"/>
                <a:ea typeface="Cambria" panose="02040503050406030204" pitchFamily="18" charset="0"/>
                <a:cs typeface="+mn-cs"/>
              </a:rPr>
            </a:br>
            <a:r>
              <a:rPr kumimoji="0" lang="en-IN" sz="3200" b="0" i="0" u="none" strike="noStrike" kern="1200" cap="none" spc="0" normalizeH="0" baseline="0" noProof="0">
                <a:ln>
                  <a:noFill/>
                </a:ln>
                <a:solidFill>
                  <a:srgbClr val="0000CC"/>
                </a:solidFill>
                <a:effectLst/>
                <a:uLnTx/>
                <a:uFillTx/>
                <a:latin typeface="Cambria" panose="02040503050406030204" pitchFamily="18" charset="0"/>
                <a:ea typeface="Cambria" panose="02040503050406030204" pitchFamily="18" charset="0"/>
                <a:cs typeface="+mn-cs"/>
              </a:rPr>
              <a:t>Sarvaan Kaamaan Avaapnoti Ranggi Saayujyam Aapnuyaat</a:t>
            </a:r>
          </a:p>
        </p:txBody>
      </p:sp>
      <p:sp>
        <p:nvSpPr>
          <p:cNvPr id="10" name="Rectangle: Rounded Corners 9">
            <a:extLst>
              <a:ext uri="{FF2B5EF4-FFF2-40B4-BE49-F238E27FC236}">
                <a16:creationId xmlns:a16="http://schemas.microsoft.com/office/drawing/2014/main" id="{E07691BF-CB32-E8D2-5461-843834315F03}"/>
              </a:ext>
            </a:extLst>
          </p:cNvPr>
          <p:cNvSpPr/>
          <p:nvPr/>
        </p:nvSpPr>
        <p:spPr>
          <a:xfrm>
            <a:off x="193040" y="5323839"/>
            <a:ext cx="11704320" cy="143319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6600"/>
                </a:solidFill>
                <a:effectLst/>
                <a:uLnTx/>
                <a:uFillTx/>
                <a:latin typeface="Calibri" panose="020F0502020204030204"/>
                <a:ea typeface="+mn-ea"/>
                <a:cs typeface="+mn-cs"/>
              </a:rPr>
              <a:t>Meaning: </a:t>
            </a:r>
            <a:r>
              <a:rPr kumimoji="0" lang="en-US" sz="2000" b="1" i="0" u="none" strike="noStrike" kern="1200" cap="none" spc="0" normalizeH="0" baseline="0" noProof="0" dirty="0">
                <a:ln>
                  <a:noFill/>
                </a:ln>
                <a:solidFill>
                  <a:srgbClr val="006600"/>
                </a:solidFill>
                <a:effectLst/>
                <a:uLnTx/>
                <a:uFillTx/>
                <a:latin typeface="Calibri" panose="020F0502020204030204"/>
                <a:ea typeface="+mn-ea"/>
                <a:cs typeface="+mn-cs"/>
              </a:rPr>
              <a:t> 9.1: This </a:t>
            </a:r>
            <a:r>
              <a:rPr kumimoji="0" lang="en-US" sz="2000" b="1" i="0" u="none" strike="noStrike" kern="1200" cap="none" spc="0" normalizeH="0" baseline="0" noProof="0" dirty="0" err="1">
                <a:ln>
                  <a:noFill/>
                </a:ln>
                <a:solidFill>
                  <a:srgbClr val="006600"/>
                </a:solidFill>
                <a:effectLst/>
                <a:uLnTx/>
                <a:uFillTx/>
                <a:latin typeface="Calibri" panose="020F0502020204030204"/>
                <a:ea typeface="+mn-ea"/>
                <a:cs typeface="+mn-cs"/>
              </a:rPr>
              <a:t>Ranganathashtakam</a:t>
            </a:r>
            <a:r>
              <a:rPr kumimoji="0" lang="en-US" sz="2000" b="1" i="0" u="none" strike="noStrike" kern="1200" cap="none" spc="0" normalizeH="0" baseline="0" noProof="0" dirty="0">
                <a:ln>
                  <a:noFill/>
                </a:ln>
                <a:solidFill>
                  <a:srgbClr val="006600"/>
                </a:solidFill>
                <a:effectLst/>
                <a:uLnTx/>
                <a:uFillTx/>
                <a:latin typeface="Calibri" panose="020F0502020204030204"/>
                <a:ea typeface="+mn-ea"/>
                <a:cs typeface="+mn-cs"/>
              </a:rPr>
              <a:t>, which is Auspicious, He who recites after getting up early in the Morning,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6600"/>
                </a:solidFill>
                <a:effectLst/>
                <a:uLnTx/>
                <a:uFillTx/>
                <a:latin typeface="Calibri" panose="020F0502020204030204"/>
                <a:ea typeface="+mn-ea"/>
                <a:cs typeface="+mn-cs"/>
              </a:rPr>
              <a:t>9.2: All his desires are fulfilled; (And finally) he attains the </a:t>
            </a:r>
            <a:r>
              <a:rPr kumimoji="0" lang="en-US" sz="2000" b="1" i="0" u="none" strike="noStrike" kern="1200" cap="none" spc="0" normalizeH="0" baseline="0" noProof="0" dirty="0" err="1">
                <a:ln>
                  <a:noFill/>
                </a:ln>
                <a:solidFill>
                  <a:srgbClr val="006600"/>
                </a:solidFill>
                <a:effectLst/>
                <a:uLnTx/>
                <a:uFillTx/>
                <a:latin typeface="Calibri" panose="020F0502020204030204"/>
                <a:ea typeface="+mn-ea"/>
                <a:cs typeface="+mn-cs"/>
              </a:rPr>
              <a:t>Sayujya</a:t>
            </a:r>
            <a:r>
              <a:rPr kumimoji="0" lang="en-US" sz="2000" b="1" i="0" u="none" strike="noStrike" kern="1200" cap="none" spc="0" normalizeH="0" baseline="0" noProof="0" dirty="0">
                <a:ln>
                  <a:noFill/>
                </a:ln>
                <a:solidFill>
                  <a:srgbClr val="006600"/>
                </a:solidFill>
                <a:effectLst/>
                <a:uLnTx/>
                <a:uFillTx/>
                <a:latin typeface="Calibri" panose="020F0502020204030204"/>
                <a:ea typeface="+mn-ea"/>
                <a:cs typeface="+mn-cs"/>
              </a:rPr>
              <a:t> of Sri Ranganatha (Absorption in the essence of Sri Ranganatha) (and gets liberated).</a:t>
            </a:r>
          </a:p>
        </p:txBody>
      </p:sp>
    </p:spTree>
    <p:extLst>
      <p:ext uri="{BB962C8B-B14F-4D97-AF65-F5344CB8AC3E}">
        <p14:creationId xmlns:p14="http://schemas.microsoft.com/office/powerpoint/2010/main" val="18070403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F9D550-0C27-4B9F-A004-AEC6027DC0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640" y="494522"/>
            <a:ext cx="9703837" cy="5766319"/>
          </a:xfrm>
          <a:prstGeom prst="rect">
            <a:avLst/>
          </a:prstGeom>
        </p:spPr>
      </p:pic>
    </p:spTree>
    <p:extLst>
      <p:ext uri="{BB962C8B-B14F-4D97-AF65-F5344CB8AC3E}">
        <p14:creationId xmlns:p14="http://schemas.microsoft.com/office/powerpoint/2010/main" val="20600889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748007-5BD0-4E38-8B91-F3B3EC5BBEAD}"/>
              </a:ext>
            </a:extLst>
          </p:cNvPr>
          <p:cNvSpPr txBox="1"/>
          <p:nvPr/>
        </p:nvSpPr>
        <p:spPr>
          <a:xfrm>
            <a:off x="1500673" y="699682"/>
            <a:ext cx="9190653" cy="267765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Vasudeva </a:t>
            </a:r>
            <a:r>
              <a:rPr kumimoji="0" lang="en-IN" sz="28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Sutam</a:t>
            </a:r>
            <a:r>
              <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 </a:t>
            </a:r>
            <a:r>
              <a:rPr kumimoji="0" lang="en-IN" sz="28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Devam</a:t>
            </a:r>
            <a:endPar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Kamsa </a:t>
            </a:r>
            <a:r>
              <a:rPr kumimoji="0" lang="en-IN" sz="28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Chaanura</a:t>
            </a:r>
            <a:r>
              <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 </a:t>
            </a:r>
            <a:r>
              <a:rPr kumimoji="0" lang="en-IN" sz="28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Mardanam</a:t>
            </a:r>
            <a:r>
              <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Devaki </a:t>
            </a:r>
            <a:r>
              <a:rPr kumimoji="0" lang="en-IN" sz="28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Paramaaanandam</a:t>
            </a:r>
            <a:endPar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Krishnam </a:t>
            </a:r>
            <a:r>
              <a:rPr kumimoji="0" lang="en-IN" sz="28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Vande</a:t>
            </a:r>
            <a:r>
              <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 Jagadgurum॥1॥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endParaRPr>
          </a:p>
        </p:txBody>
      </p:sp>
      <p:sp>
        <p:nvSpPr>
          <p:cNvPr id="3" name="TextBox 2">
            <a:extLst>
              <a:ext uri="{FF2B5EF4-FFF2-40B4-BE49-F238E27FC236}">
                <a16:creationId xmlns:a16="http://schemas.microsoft.com/office/drawing/2014/main" id="{2424254B-8C29-4D33-880B-5307B99FBEA5}"/>
              </a:ext>
            </a:extLst>
          </p:cNvPr>
          <p:cNvSpPr txBox="1"/>
          <p:nvPr/>
        </p:nvSpPr>
        <p:spPr>
          <a:xfrm>
            <a:off x="1500673" y="3499604"/>
            <a:ext cx="9190653" cy="267765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Latha" panose="020B0604020202020204" pitchFamily="34" charset="0"/>
              </a:rPr>
              <a:t>வஸுதேவ ஸுதம் தேவம்</a:t>
            </a:r>
            <a:endParaRPr kumimoji="0" lang="en-US"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Latha" panose="020B0604020202020204" pitchFamily="34" charset="0"/>
              </a:rPr>
              <a:t> கம்ஸ சாணூர மர்தனம் ।</a:t>
            </a:r>
            <a:endParaRPr kumimoji="0" lang="en-US"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Latha" panose="020B0604020202020204" pitchFamily="34" charset="0"/>
              </a:rPr>
              <a:t>தேவகீ பரமானந்த3ம் </a:t>
            </a:r>
            <a:endParaRPr kumimoji="0" lang="en-US"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800" b="0" i="0" u="none" strike="noStrike" kern="1200" cap="none" spc="0" normalizeH="0" baseline="0" noProof="0" dirty="0">
                <a:ln>
                  <a:noFill/>
                </a:ln>
                <a:solidFill>
                  <a:srgbClr val="006600"/>
                </a:solidFill>
                <a:effectLst/>
                <a:uLnTx/>
                <a:uFillTx/>
                <a:latin typeface="arial" panose="020B0604020202020204" pitchFamily="34" charset="0"/>
                <a:ea typeface="+mn-ea"/>
                <a:cs typeface="Latha" panose="020B0604020202020204" pitchFamily="34" charset="0"/>
              </a:rPr>
              <a:t>கிருஷ்ணம்</a:t>
            </a:r>
            <a:r>
              <a:rPr kumimoji="0" lang="ta-IN"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Latha" panose="020B0604020202020204" pitchFamily="34" charset="0"/>
              </a:rPr>
              <a:t> வன்தே</a:t>
            </a:r>
            <a:r>
              <a:rPr kumimoji="0" lang="en-GB"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ta-IN"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Latha" panose="020B0604020202020204" pitchFamily="34" charset="0"/>
              </a:rPr>
              <a:t> ஜகத்</a:t>
            </a:r>
            <a:r>
              <a:rPr kumimoji="0" lang="en-GB"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ta-IN"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Latha" panose="020B0604020202020204" pitchFamily="34" charset="0"/>
              </a:rPr>
              <a:t>குரும் ॥</a:t>
            </a:r>
            <a:endParaRPr kumimoji="0" lang="en-US"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023212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6DBF0BD-5E6A-47E4-BCB4-768513E48D6B}"/>
              </a:ext>
            </a:extLst>
          </p:cNvPr>
          <p:cNvSpPr/>
          <p:nvPr/>
        </p:nvSpPr>
        <p:spPr>
          <a:xfrm>
            <a:off x="1856792" y="741145"/>
            <a:ext cx="8593494" cy="533239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Salutations to the teacher of the world, </a:t>
            </a:r>
            <a:r>
              <a:rPr kumimoji="0" lang="en-US" sz="4000" b="0" i="0" u="none" strike="noStrike" kern="1200" cap="none" spc="0" normalizeH="0" baseline="0" noProof="0">
                <a:ln>
                  <a:noFill/>
                </a:ln>
                <a:solidFill>
                  <a:srgbClr val="0000CC"/>
                </a:solidFill>
                <a:effectLst/>
                <a:uLnTx/>
                <a:uFillTx/>
                <a:latin typeface="Cambria Math" panose="02040503050406030204" pitchFamily="18" charset="0"/>
                <a:ea typeface="Cambria Math" panose="02040503050406030204" pitchFamily="18" charset="0"/>
                <a:cs typeface="+mn-cs"/>
              </a:rPr>
              <a:t>Krishna,</a:t>
            </a:r>
            <a:br>
              <a:rPr kumimoji="0" lang="en-US" sz="4000" b="0" i="0" u="none" strike="noStrike" kern="1200" cap="none" spc="0" normalizeH="0" baseline="0" noProof="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Who is the God who is the son of </a:t>
            </a:r>
            <a:r>
              <a:rPr kumimoji="0" lang="en-US" sz="4000" b="0" i="0" u="none" strike="noStrike" kern="1200" cap="none" spc="0" normalizeH="0" baseline="0" noProof="0">
                <a:ln>
                  <a:noFill/>
                </a:ln>
                <a:solidFill>
                  <a:srgbClr val="0000CC"/>
                </a:solidFill>
                <a:effectLst/>
                <a:uLnTx/>
                <a:uFillTx/>
                <a:latin typeface="Cambria Math" panose="02040503050406030204" pitchFamily="18" charset="0"/>
                <a:ea typeface="Cambria Math" panose="02040503050406030204" pitchFamily="18" charset="0"/>
                <a:cs typeface="+mn-cs"/>
              </a:rPr>
              <a:t>Vasudeva,</a:t>
            </a:r>
            <a:br>
              <a:rPr kumimoji="0" lang="en-US" sz="4000" b="0" i="0" u="none" strike="noStrike" kern="1200" cap="none" spc="0" normalizeH="0" baseline="0" noProof="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Who killed Kamsa </a:t>
            </a:r>
            <a:r>
              <a:rPr kumimoji="0" lang="en-US" sz="4000" b="0" i="0" u="none" strike="noStrike" kern="1200" cap="none" spc="0" normalizeH="0" baseline="0" noProof="0">
                <a:ln>
                  <a:noFill/>
                </a:ln>
                <a:solidFill>
                  <a:srgbClr val="0000CC"/>
                </a:solidFill>
                <a:effectLst/>
                <a:uLnTx/>
                <a:uFillTx/>
                <a:latin typeface="Cambria Math" panose="02040503050406030204" pitchFamily="18" charset="0"/>
                <a:ea typeface="Cambria Math" panose="02040503050406030204" pitchFamily="18" charset="0"/>
                <a:cs typeface="+mn-cs"/>
              </a:rPr>
              <a:t>and Chanoora,</a:t>
            </a:r>
            <a:br>
              <a:rPr kumimoji="0" lang="en-US" sz="4000" b="0" i="0" u="none" strike="noStrike" kern="1200" cap="none" spc="0" normalizeH="0" baseline="0" noProof="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And who gave immense joy to Devaki.</a:t>
            </a:r>
            <a:endParaRPr kumimoji="0" lang="en-IN"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9572733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748007-5BD0-4E38-8B91-F3B3EC5BBEAD}"/>
              </a:ext>
            </a:extLst>
          </p:cNvPr>
          <p:cNvSpPr txBox="1"/>
          <p:nvPr/>
        </p:nvSpPr>
        <p:spPr>
          <a:xfrm>
            <a:off x="1500673" y="736147"/>
            <a:ext cx="9190653" cy="267765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defPPr>
              <a:defRPr lang="en-US"/>
            </a:defPPr>
            <a:lvl1pPr algn="ctr">
              <a:defRPr sz="2400" b="1" i="0">
                <a:solidFill>
                  <a:srgbClr val="C00000"/>
                </a:solidFill>
                <a:effectLst/>
                <a:latin typeface="Cambria" panose="02040503050406030204" pitchFamily="18" charset="0"/>
                <a:ea typeface="Cambria" panose="02040503050406030204" pitchFamily="18"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Atasi</a:t>
            </a:r>
            <a:r>
              <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 Pushpa </a:t>
            </a:r>
            <a:r>
              <a:rPr kumimoji="0" lang="en-IN" sz="28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Sankaasham</a:t>
            </a:r>
            <a:endPar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Haara</a:t>
            </a:r>
            <a:r>
              <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 </a:t>
            </a:r>
            <a:r>
              <a:rPr kumimoji="0" lang="en-IN" sz="28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Noopura</a:t>
            </a:r>
            <a:r>
              <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 </a:t>
            </a:r>
            <a:r>
              <a:rPr kumimoji="0" lang="en-IN" sz="28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Shobhitam</a:t>
            </a:r>
            <a:r>
              <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Ratna</a:t>
            </a:r>
            <a:r>
              <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 </a:t>
            </a:r>
            <a:r>
              <a:rPr kumimoji="0" lang="en-IN" sz="28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Kankana</a:t>
            </a:r>
            <a:r>
              <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 </a:t>
            </a:r>
            <a:r>
              <a:rPr kumimoji="0" lang="en-IN" sz="28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Kehyuram</a:t>
            </a:r>
            <a:endPar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Krishnam </a:t>
            </a:r>
            <a:r>
              <a:rPr kumimoji="0" lang="en-IN" sz="28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Vande</a:t>
            </a:r>
            <a:r>
              <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 Jagadgurum॥2॥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endParaRPr>
          </a:p>
        </p:txBody>
      </p:sp>
      <p:sp>
        <p:nvSpPr>
          <p:cNvPr id="3" name="TextBox 2">
            <a:extLst>
              <a:ext uri="{FF2B5EF4-FFF2-40B4-BE49-F238E27FC236}">
                <a16:creationId xmlns:a16="http://schemas.microsoft.com/office/drawing/2014/main" id="{2424254B-8C29-4D33-880B-5307B99FBEA5}"/>
              </a:ext>
            </a:extLst>
          </p:cNvPr>
          <p:cNvSpPr txBox="1"/>
          <p:nvPr/>
        </p:nvSpPr>
        <p:spPr>
          <a:xfrm>
            <a:off x="1500673" y="3488538"/>
            <a:ext cx="9190653" cy="267765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Latha" panose="020B0604020202020204" pitchFamily="34" charset="0"/>
              </a:rPr>
              <a:t>அதஸீ புஷ்ப ஸங்காஶம் </a:t>
            </a:r>
            <a:endParaRPr kumimoji="0" lang="en-US"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Latha" panose="020B0604020202020204" pitchFamily="34" charset="0"/>
              </a:rPr>
              <a:t>ஹார நூபுர ஶோபிதம் ।</a:t>
            </a:r>
            <a:br>
              <a:rPr kumimoji="0" lang="ta-IN"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Latha" panose="020B0604020202020204" pitchFamily="34" charset="0"/>
              </a:rPr>
            </a:br>
            <a:r>
              <a:rPr kumimoji="0" lang="ta-IN"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Latha" panose="020B0604020202020204" pitchFamily="34" charset="0"/>
              </a:rPr>
              <a:t>ரத்ன கங்கண கேயூரம் </a:t>
            </a:r>
            <a:endParaRPr kumimoji="0" lang="en-US"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800" b="0" i="0" u="none" strike="noStrike" kern="1200" cap="none" spc="0" normalizeH="0" baseline="0" noProof="0" dirty="0">
                <a:ln>
                  <a:noFill/>
                </a:ln>
                <a:solidFill>
                  <a:srgbClr val="006600"/>
                </a:solidFill>
                <a:effectLst/>
                <a:uLnTx/>
                <a:uFillTx/>
                <a:latin typeface="arial" panose="020B0604020202020204" pitchFamily="34" charset="0"/>
                <a:ea typeface="+mn-ea"/>
                <a:cs typeface="Latha" panose="020B0604020202020204" pitchFamily="34" charset="0"/>
              </a:rPr>
              <a:t>கிருஷ்ணம்</a:t>
            </a:r>
            <a:r>
              <a:rPr kumimoji="0" lang="ta-IN"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Latha" panose="020B0604020202020204" pitchFamily="34" charset="0"/>
              </a:rPr>
              <a:t> வன்தே</a:t>
            </a:r>
            <a:r>
              <a:rPr kumimoji="0" lang="en-GB"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ta-IN"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Latha" panose="020B0604020202020204" pitchFamily="34" charset="0"/>
              </a:rPr>
              <a:t> ஜகத்குரும் ॥</a:t>
            </a:r>
            <a:endParaRPr kumimoji="0" lang="en-US"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66827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FF81DCA-51FA-7C7F-2646-F4CEF91E1CF0}"/>
              </a:ext>
            </a:extLst>
          </p:cNvPr>
          <p:cNvSpPr txBox="1">
            <a:spLocks/>
          </p:cNvSpPr>
          <p:nvPr/>
        </p:nvSpPr>
        <p:spPr>
          <a:xfrm>
            <a:off x="890338" y="68122"/>
            <a:ext cx="9671867" cy="1410722"/>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7200" b="1" dirty="0">
                <a:solidFill>
                  <a:srgbClr val="006600"/>
                </a:solidFill>
                <a:latin typeface="Futurama Title Font" panose="02000000000000000000" pitchFamily="2" charset="0"/>
              </a:rPr>
              <a:t> meaning - 1</a:t>
            </a:r>
          </a:p>
        </p:txBody>
      </p:sp>
      <p:sp>
        <p:nvSpPr>
          <p:cNvPr id="5" name="Rectangle: Rounded Corners 4">
            <a:extLst>
              <a:ext uri="{FF2B5EF4-FFF2-40B4-BE49-F238E27FC236}">
                <a16:creationId xmlns:a16="http://schemas.microsoft.com/office/drawing/2014/main" id="{B30F5D00-A4EE-567C-4791-4EB27EBA0D6C}"/>
              </a:ext>
            </a:extLst>
          </p:cNvPr>
          <p:cNvSpPr/>
          <p:nvPr/>
        </p:nvSpPr>
        <p:spPr>
          <a:xfrm>
            <a:off x="228600" y="1478844"/>
            <a:ext cx="11766884" cy="493398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3200" b="0" i="0" dirty="0">
                <a:solidFill>
                  <a:srgbClr val="0000CC"/>
                </a:solidFill>
                <a:effectLst/>
                <a:latin typeface="Rockwell" panose="02060603020205020403" pitchFamily="18" charset="0"/>
              </a:rPr>
              <a:t>1.1: Reverential Salutations to You O Mahamaya (the Primordial Cause of Creation); Who Abides in Sri </a:t>
            </a:r>
            <a:r>
              <a:rPr lang="en-GB" sz="3200" b="0" i="0" dirty="0" err="1">
                <a:solidFill>
                  <a:srgbClr val="0000CC"/>
                </a:solidFill>
                <a:effectLst/>
                <a:latin typeface="Rockwell" panose="02060603020205020403" pitchFamily="18" charset="0"/>
              </a:rPr>
              <a:t>Pitha</a:t>
            </a:r>
            <a:r>
              <a:rPr lang="en-GB" sz="3200" b="0" i="0" dirty="0">
                <a:solidFill>
                  <a:srgbClr val="0000CC"/>
                </a:solidFill>
                <a:effectLst/>
                <a:latin typeface="Rockwell" panose="02060603020205020403" pitchFamily="18" charset="0"/>
              </a:rPr>
              <a:t> (Her Transcendental Abode) and is Worshipped by the Suras,</a:t>
            </a:r>
          </a:p>
          <a:p>
            <a:pPr algn="ctr"/>
            <a:br>
              <a:rPr lang="en-GB" sz="3200" dirty="0">
                <a:solidFill>
                  <a:srgbClr val="0000CC"/>
                </a:solidFill>
                <a:latin typeface="Rockwell" panose="02060603020205020403" pitchFamily="18" charset="0"/>
              </a:rPr>
            </a:br>
            <a:r>
              <a:rPr lang="en-GB" sz="3200" b="0" i="0" dirty="0">
                <a:solidFill>
                  <a:srgbClr val="0000CC"/>
                </a:solidFill>
                <a:effectLst/>
                <a:latin typeface="Rockwell" panose="02060603020205020403" pitchFamily="18" charset="0"/>
              </a:rPr>
              <a:t>1.2: Who is adorned with </a:t>
            </a:r>
            <a:r>
              <a:rPr lang="en-GB" sz="3200" b="0" i="0" dirty="0" err="1">
                <a:solidFill>
                  <a:srgbClr val="0000CC"/>
                </a:solidFill>
                <a:effectLst/>
                <a:latin typeface="Rockwell" panose="02060603020205020403" pitchFamily="18" charset="0"/>
              </a:rPr>
              <a:t>Shankha</a:t>
            </a:r>
            <a:r>
              <a:rPr lang="en-GB" sz="3200" b="0" i="0" dirty="0">
                <a:solidFill>
                  <a:srgbClr val="0000CC"/>
                </a:solidFill>
                <a:effectLst/>
                <a:latin typeface="Rockwell" panose="02060603020205020403" pitchFamily="18" charset="0"/>
              </a:rPr>
              <a:t> (Conch), Chakra (Discus) and Gada (Mace) in Her Hands; Reverential Salutations to You, O Devi Mahalakshmi.</a:t>
            </a:r>
            <a:endParaRPr lang="en-IN" sz="3200" dirty="0">
              <a:solidFill>
                <a:srgbClr val="0000CC"/>
              </a:solidFill>
              <a:latin typeface="Rockwell" panose="02060603020205020403" pitchFamily="18" charset="0"/>
            </a:endParaRPr>
          </a:p>
        </p:txBody>
      </p:sp>
    </p:spTree>
    <p:extLst>
      <p:ext uri="{BB962C8B-B14F-4D97-AF65-F5344CB8AC3E}">
        <p14:creationId xmlns:p14="http://schemas.microsoft.com/office/powerpoint/2010/main" val="19453658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6DBF0BD-5E6A-47E4-BCB4-768513E48D6B}"/>
              </a:ext>
            </a:extLst>
          </p:cNvPr>
          <p:cNvSpPr/>
          <p:nvPr/>
        </p:nvSpPr>
        <p:spPr>
          <a:xfrm>
            <a:off x="1856792" y="808522"/>
            <a:ext cx="8593494" cy="498578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Salutations to the teacher of the world, Krishna,</a:t>
            </a:r>
            <a:b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Who decorates himself with flowers </a:t>
            </a:r>
            <a:r>
              <a:rPr kumimoji="0" lang="en-US" sz="4000" b="0" i="0" u="none" strike="noStrike" kern="1200" cap="none" spc="0" normalizeH="0" baseline="0" noProof="0">
                <a:ln>
                  <a:noFill/>
                </a:ln>
                <a:solidFill>
                  <a:srgbClr val="0000CC"/>
                </a:solidFill>
                <a:effectLst/>
                <a:uLnTx/>
                <a:uFillTx/>
                <a:latin typeface="Cambria Math" panose="02040503050406030204" pitchFamily="18" charset="0"/>
                <a:ea typeface="Cambria Math" panose="02040503050406030204" pitchFamily="18" charset="0"/>
                <a:cs typeface="+mn-cs"/>
              </a:rPr>
              <a:t>of Athasee</a:t>
            </a:r>
            <a: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a:t>
            </a:r>
            <a:b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Who shines in garlands and anklets that he wears.</a:t>
            </a:r>
            <a:b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And who has a bangle made of jewels in his right hand..</a:t>
            </a:r>
            <a:endParaRPr kumimoji="0" lang="en-IN"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6335759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748007-5BD0-4E38-8B91-F3B3EC5BBEAD}"/>
              </a:ext>
            </a:extLst>
          </p:cNvPr>
          <p:cNvSpPr txBox="1"/>
          <p:nvPr/>
        </p:nvSpPr>
        <p:spPr>
          <a:xfrm>
            <a:off x="1500673" y="668243"/>
            <a:ext cx="9190653" cy="267765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defPPr>
              <a:defRPr lang="en-US"/>
            </a:defPPr>
            <a:lvl1pPr algn="ctr">
              <a:defRPr sz="2400" b="1" i="0">
                <a:solidFill>
                  <a:srgbClr val="C00000"/>
                </a:solidFill>
                <a:effectLst/>
                <a:latin typeface="Cambria" panose="02040503050406030204" pitchFamily="18" charset="0"/>
                <a:ea typeface="Cambria" panose="02040503050406030204" pitchFamily="18"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Kutilaalaka</a:t>
            </a:r>
            <a:r>
              <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 </a:t>
            </a:r>
            <a:r>
              <a:rPr kumimoji="0" lang="en-IN" sz="28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Sammyuktam</a:t>
            </a:r>
            <a:endPar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Purna</a:t>
            </a:r>
            <a:r>
              <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 </a:t>
            </a:r>
            <a:r>
              <a:rPr kumimoji="0" lang="en-IN" sz="28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chandra</a:t>
            </a:r>
            <a:r>
              <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 </a:t>
            </a:r>
            <a:r>
              <a:rPr kumimoji="0" lang="en-IN" sz="28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Nibhaananam</a:t>
            </a:r>
            <a:r>
              <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Vilasat</a:t>
            </a:r>
            <a:r>
              <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 </a:t>
            </a:r>
            <a:r>
              <a:rPr kumimoji="0" lang="en-IN" sz="28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Kundala</a:t>
            </a:r>
            <a:r>
              <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 </a:t>
            </a:r>
            <a:r>
              <a:rPr kumimoji="0" lang="en-IN" sz="28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dharam</a:t>
            </a:r>
            <a:r>
              <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 </a:t>
            </a:r>
            <a:r>
              <a:rPr kumimoji="0" lang="en-IN" sz="28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devam</a:t>
            </a:r>
            <a:endPar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Krishnam </a:t>
            </a:r>
            <a:r>
              <a:rPr kumimoji="0" lang="en-IN" sz="28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Vande</a:t>
            </a:r>
            <a:r>
              <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 Jagadgurum॥3॥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endParaRPr>
          </a:p>
        </p:txBody>
      </p:sp>
      <p:sp>
        <p:nvSpPr>
          <p:cNvPr id="3" name="TextBox 2">
            <a:extLst>
              <a:ext uri="{FF2B5EF4-FFF2-40B4-BE49-F238E27FC236}">
                <a16:creationId xmlns:a16="http://schemas.microsoft.com/office/drawing/2014/main" id="{2424254B-8C29-4D33-880B-5307B99FBEA5}"/>
              </a:ext>
            </a:extLst>
          </p:cNvPr>
          <p:cNvSpPr txBox="1"/>
          <p:nvPr/>
        </p:nvSpPr>
        <p:spPr>
          <a:xfrm>
            <a:off x="1500673" y="3512101"/>
            <a:ext cx="9190653" cy="267765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8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Latha" panose="020B0604020202020204" pitchFamily="34" charset="0"/>
              </a:rPr>
              <a:t>குடிலாலக ஸம்யுக்தம் </a:t>
            </a:r>
            <a:endParaRPr kumimoji="0" lang="en-US" sz="28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8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Latha" panose="020B0604020202020204" pitchFamily="34" charset="0"/>
              </a:rPr>
              <a:t>பூர்ணசன்த்ர நிபா4னநம் ।</a:t>
            </a:r>
            <a:br>
              <a:rPr kumimoji="0" lang="ta-IN" sz="28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Latha" panose="020B0604020202020204" pitchFamily="34" charset="0"/>
              </a:rPr>
            </a:br>
            <a:r>
              <a:rPr kumimoji="0" lang="ta-IN" sz="28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Latha" panose="020B0604020202020204" pitchFamily="34" charset="0"/>
              </a:rPr>
              <a:t>விலஸத் குண்டலதரம்</a:t>
            </a:r>
            <a:r>
              <a:rPr kumimoji="0" lang="en-US" sz="28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ta-IN" altLang="en-US" sz="28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Latha" panose="020B0604020202020204" pitchFamily="34" charset="0"/>
              </a:rPr>
              <a:t>தேவம்</a:t>
            </a:r>
            <a:r>
              <a:rPr kumimoji="0" lang="ta-IN" sz="28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Latha" panose="020B0604020202020204" pitchFamily="34" charset="0"/>
              </a:rPr>
              <a:t> </a:t>
            </a:r>
            <a:endParaRPr kumimoji="0" lang="en-US" sz="28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800" b="0" i="0" u="none" strike="noStrike" kern="1200" cap="none" spc="0" normalizeH="0" baseline="0" noProof="0" dirty="0">
                <a:ln>
                  <a:noFill/>
                </a:ln>
                <a:solidFill>
                  <a:srgbClr val="006600"/>
                </a:solidFill>
                <a:effectLst/>
                <a:uLnTx/>
                <a:uFillTx/>
                <a:latin typeface="arial" panose="020B0604020202020204" pitchFamily="34" charset="0"/>
                <a:ea typeface="+mn-ea"/>
                <a:cs typeface="Latha" panose="020B0604020202020204" pitchFamily="34" charset="0"/>
              </a:rPr>
              <a:t>கிருஷ்ணம்</a:t>
            </a:r>
            <a:r>
              <a:rPr kumimoji="0" lang="ta-IN" sz="28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Latha" panose="020B0604020202020204" pitchFamily="34" charset="0"/>
              </a:rPr>
              <a:t> வன்தே</a:t>
            </a:r>
            <a:r>
              <a:rPr kumimoji="0" lang="en-GB" sz="28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ta-IN" sz="28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Latha" panose="020B0604020202020204" pitchFamily="34" charset="0"/>
              </a:rPr>
              <a:t>ஜகத்</a:t>
            </a:r>
            <a:r>
              <a:rPr kumimoji="0" lang="en-GB" sz="28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ta-IN" sz="28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Latha" panose="020B0604020202020204" pitchFamily="34" charset="0"/>
              </a:rPr>
              <a:t>குரம் ॥</a:t>
            </a:r>
            <a:endParaRPr kumimoji="0" lang="en-US" sz="28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p:txBody>
      </p:sp>
      <p:sp>
        <p:nvSpPr>
          <p:cNvPr id="4" name="Rectangle 1">
            <a:extLst>
              <a:ext uri="{FF2B5EF4-FFF2-40B4-BE49-F238E27FC236}">
                <a16:creationId xmlns:a16="http://schemas.microsoft.com/office/drawing/2014/main" id="{4F8928B0-AADC-4C15-94A4-5F2208E148FF}"/>
              </a:ext>
            </a:extLst>
          </p:cNvPr>
          <p:cNvSpPr>
            <a:spLocks noChangeArrowheads="1"/>
          </p:cNvSpPr>
          <p:nvPr/>
        </p:nvSpPr>
        <p:spPr bwMode="auto">
          <a:xfrm>
            <a:off x="0" y="179864"/>
            <a:ext cx="59312" cy="9747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a-IN" altLang="en-US" sz="800" b="0" i="0" u="none" strike="noStrike" kern="1200" cap="none" spc="0" normalizeH="0" baseline="0" noProof="0" dirty="0">
                <a:ln>
                  <a:noFill/>
                </a:ln>
                <a:solidFill>
                  <a:prstClr val="black"/>
                </a:solidFill>
                <a:effectLst/>
                <a:uLnTx/>
                <a:uFillTx/>
                <a:latin typeface="Calibri" panose="020F0502020204030204"/>
                <a:ea typeface="+mn-ea"/>
                <a:cs typeface="Latha" panose="020B0604020202020204" pitchFamily="34" charset="0"/>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196453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6DBF0BD-5E6A-47E4-BCB4-768513E48D6B}"/>
              </a:ext>
            </a:extLst>
          </p:cNvPr>
          <p:cNvSpPr/>
          <p:nvPr/>
        </p:nvSpPr>
        <p:spPr>
          <a:xfrm>
            <a:off x="1856792" y="933651"/>
            <a:ext cx="8593494" cy="486065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Salutations to the teacher of the world, Krishna,</a:t>
            </a:r>
            <a:b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Who is blessed with black curly hair,</a:t>
            </a:r>
            <a:b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Who is very similar to the full moon,</a:t>
            </a:r>
            <a:b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And who shines in his ear drops.</a:t>
            </a:r>
            <a:endParaRPr kumimoji="0" lang="en-IN"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2412391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5" name="Rectangle 206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The Prominence of Hari-Naam in Hinduism: Benefits of Chanting “Hare Krishna”  Mahamantra">
            <a:extLst>
              <a:ext uri="{FF2B5EF4-FFF2-40B4-BE49-F238E27FC236}">
                <a16:creationId xmlns:a16="http://schemas.microsoft.com/office/drawing/2014/main" id="{0361C613-5B63-FD99-9687-82424D6A92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56" b="4280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0974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748007-5BD0-4E38-8B91-F3B3EC5BBEAD}"/>
              </a:ext>
            </a:extLst>
          </p:cNvPr>
          <p:cNvSpPr txBox="1"/>
          <p:nvPr/>
        </p:nvSpPr>
        <p:spPr>
          <a:xfrm>
            <a:off x="1500673" y="676474"/>
            <a:ext cx="9190653" cy="267765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defPPr>
              <a:defRPr lang="en-US"/>
            </a:defPPr>
            <a:lvl1pPr algn="ctr">
              <a:defRPr sz="2400" b="1" i="0">
                <a:solidFill>
                  <a:srgbClr val="C00000"/>
                </a:solidFill>
                <a:effectLst/>
                <a:latin typeface="Cambria" panose="02040503050406030204" pitchFamily="18" charset="0"/>
                <a:ea typeface="Cambria" panose="02040503050406030204" pitchFamily="18"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err="1">
                <a:ln>
                  <a:noFill/>
                </a:ln>
                <a:solidFill>
                  <a:srgbClr val="006600"/>
                </a:solidFill>
                <a:effectLst/>
                <a:uLnTx/>
                <a:uFillTx/>
                <a:latin typeface="Cambria" panose="02040503050406030204" pitchFamily="18" charset="0"/>
                <a:ea typeface="Cambria" panose="02040503050406030204" pitchFamily="18" charset="0"/>
                <a:cs typeface="+mn-cs"/>
              </a:rPr>
              <a:t>Mandaara</a:t>
            </a:r>
            <a:r>
              <a:rPr kumimoji="0" lang="en-IN" sz="28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IN" sz="2800" b="1" i="0" u="none" strike="noStrike" kern="1200" cap="none" spc="0" normalizeH="0" baseline="0" noProof="0" dirty="0" err="1">
                <a:ln>
                  <a:noFill/>
                </a:ln>
                <a:solidFill>
                  <a:srgbClr val="006600"/>
                </a:solidFill>
                <a:effectLst/>
                <a:uLnTx/>
                <a:uFillTx/>
                <a:latin typeface="Cambria" panose="02040503050406030204" pitchFamily="18" charset="0"/>
                <a:ea typeface="Cambria" panose="02040503050406030204" pitchFamily="18" charset="0"/>
                <a:cs typeface="+mn-cs"/>
              </a:rPr>
              <a:t>Gandha</a:t>
            </a:r>
            <a:r>
              <a:rPr kumimoji="0" lang="en-IN" sz="28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IN" sz="2800" b="1" i="0" u="none" strike="noStrike" kern="1200" cap="none" spc="0" normalizeH="0" baseline="0" noProof="0" dirty="0" err="1">
                <a:ln>
                  <a:noFill/>
                </a:ln>
                <a:solidFill>
                  <a:srgbClr val="006600"/>
                </a:solidFill>
                <a:effectLst/>
                <a:uLnTx/>
                <a:uFillTx/>
                <a:latin typeface="Cambria" panose="02040503050406030204" pitchFamily="18" charset="0"/>
                <a:ea typeface="Cambria" panose="02040503050406030204" pitchFamily="18" charset="0"/>
                <a:cs typeface="+mn-cs"/>
              </a:rPr>
              <a:t>Sammyuktam</a:t>
            </a:r>
            <a:endParaRPr kumimoji="0" lang="en-IN" sz="28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err="1">
                <a:ln>
                  <a:noFill/>
                </a:ln>
                <a:solidFill>
                  <a:srgbClr val="006600"/>
                </a:solidFill>
                <a:effectLst/>
                <a:uLnTx/>
                <a:uFillTx/>
                <a:latin typeface="Cambria" panose="02040503050406030204" pitchFamily="18" charset="0"/>
                <a:ea typeface="Cambria" panose="02040503050406030204" pitchFamily="18" charset="0"/>
                <a:cs typeface="+mn-cs"/>
              </a:rPr>
              <a:t>Chaaruhaasam</a:t>
            </a:r>
            <a:r>
              <a:rPr kumimoji="0" lang="en-IN" sz="28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IN" sz="2800" b="1" i="0" u="none" strike="noStrike" kern="1200" cap="none" spc="0" normalizeH="0" baseline="0" noProof="0" dirty="0" err="1">
                <a:ln>
                  <a:noFill/>
                </a:ln>
                <a:solidFill>
                  <a:srgbClr val="006600"/>
                </a:solidFill>
                <a:effectLst/>
                <a:uLnTx/>
                <a:uFillTx/>
                <a:latin typeface="Cambria" panose="02040503050406030204" pitchFamily="18" charset="0"/>
                <a:ea typeface="Cambria" panose="02040503050406030204" pitchFamily="18" charset="0"/>
                <a:cs typeface="+mn-cs"/>
              </a:rPr>
              <a:t>Chaturbhujam</a:t>
            </a:r>
            <a:r>
              <a:rPr kumimoji="0" lang="en-IN" sz="28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err="1">
                <a:ln>
                  <a:noFill/>
                </a:ln>
                <a:solidFill>
                  <a:srgbClr val="006600"/>
                </a:solidFill>
                <a:effectLst/>
                <a:uLnTx/>
                <a:uFillTx/>
                <a:latin typeface="Cambria" panose="02040503050406030204" pitchFamily="18" charset="0"/>
                <a:ea typeface="Cambria" panose="02040503050406030204" pitchFamily="18" charset="0"/>
                <a:cs typeface="+mn-cs"/>
              </a:rPr>
              <a:t>Barhi</a:t>
            </a:r>
            <a:r>
              <a:rPr kumimoji="0" lang="en-IN" sz="28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IN" sz="2800" b="1" i="0" u="none" strike="noStrike" kern="1200" cap="none" spc="0" normalizeH="0" baseline="0" noProof="0" dirty="0" err="1">
                <a:ln>
                  <a:noFill/>
                </a:ln>
                <a:solidFill>
                  <a:srgbClr val="006600"/>
                </a:solidFill>
                <a:effectLst/>
                <a:uLnTx/>
                <a:uFillTx/>
                <a:latin typeface="Cambria" panose="02040503050406030204" pitchFamily="18" charset="0"/>
                <a:ea typeface="Cambria" panose="02040503050406030204" pitchFamily="18" charset="0"/>
                <a:cs typeface="+mn-cs"/>
              </a:rPr>
              <a:t>Pinchhaava</a:t>
            </a:r>
            <a:r>
              <a:rPr kumimoji="0" lang="en-IN" sz="28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IN" sz="2800" b="1" i="0" u="none" strike="noStrike" kern="1200" cap="none" spc="0" normalizeH="0" baseline="0" noProof="0" dirty="0" err="1">
                <a:ln>
                  <a:noFill/>
                </a:ln>
                <a:solidFill>
                  <a:srgbClr val="006600"/>
                </a:solidFill>
                <a:effectLst/>
                <a:uLnTx/>
                <a:uFillTx/>
                <a:latin typeface="Cambria" panose="02040503050406030204" pitchFamily="18" charset="0"/>
                <a:ea typeface="Cambria" panose="02040503050406030204" pitchFamily="18" charset="0"/>
                <a:cs typeface="+mn-cs"/>
              </a:rPr>
              <a:t>Choodaangam</a:t>
            </a:r>
            <a:endParaRPr kumimoji="0" lang="en-IN" sz="28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rPr>
              <a:t>Krishnam </a:t>
            </a:r>
            <a:r>
              <a:rPr kumimoji="0" lang="en-IN" sz="2800" b="1" i="0" u="none" strike="noStrike" kern="1200" cap="none" spc="0" normalizeH="0" baseline="0" noProof="0" dirty="0" err="1">
                <a:ln>
                  <a:noFill/>
                </a:ln>
                <a:solidFill>
                  <a:srgbClr val="006600"/>
                </a:solidFill>
                <a:effectLst/>
                <a:uLnTx/>
                <a:uFillTx/>
                <a:latin typeface="Cambria" panose="02040503050406030204" pitchFamily="18" charset="0"/>
                <a:ea typeface="Cambria" panose="02040503050406030204" pitchFamily="18" charset="0"/>
                <a:cs typeface="+mn-cs"/>
              </a:rPr>
              <a:t>Vande</a:t>
            </a:r>
            <a:r>
              <a:rPr kumimoji="0" lang="en-IN" sz="28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rPr>
              <a:t> Jagadgurum॥4॥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2424254B-8C29-4D33-880B-5307B99FBEA5}"/>
              </a:ext>
            </a:extLst>
          </p:cNvPr>
          <p:cNvSpPr txBox="1"/>
          <p:nvPr/>
        </p:nvSpPr>
        <p:spPr>
          <a:xfrm>
            <a:off x="1500672" y="3512843"/>
            <a:ext cx="9190653" cy="267765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6600"/>
              </a:solidFill>
              <a:effectLst/>
              <a:uLnTx/>
              <a:uFillTx/>
              <a:latin typeface="open sans" panose="020B06060305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800" b="0" i="0" u="none" strike="noStrike" kern="1200" cap="none" spc="0" normalizeH="0" baseline="0" noProof="0" dirty="0">
                <a:ln>
                  <a:noFill/>
                </a:ln>
                <a:solidFill>
                  <a:srgbClr val="006600"/>
                </a:solidFill>
                <a:effectLst/>
                <a:uLnTx/>
                <a:uFillTx/>
                <a:latin typeface="open sans" panose="020B0606030504020204" pitchFamily="34" charset="0"/>
                <a:ea typeface="+mn-ea"/>
                <a:cs typeface="Latha" panose="020B0604020202020204" pitchFamily="34" charset="0"/>
              </a:rPr>
              <a:t>மம்தார கம்த ஸம்யுக்தம் </a:t>
            </a:r>
            <a:endParaRPr kumimoji="0" lang="en-GB" sz="2800" b="0" i="0" u="none" strike="noStrike" kern="1200" cap="none" spc="0" normalizeH="0" baseline="0" noProof="0" dirty="0">
              <a:ln>
                <a:noFill/>
              </a:ln>
              <a:solidFill>
                <a:srgbClr val="006600"/>
              </a:solidFill>
              <a:effectLst/>
              <a:uLnTx/>
              <a:uFillTx/>
              <a:latin typeface="open sans" panose="020B06060305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800" b="0" i="0" u="none" strike="noStrike" kern="1200" cap="none" spc="0" normalizeH="0" baseline="0" noProof="0" dirty="0">
                <a:ln>
                  <a:noFill/>
                </a:ln>
                <a:solidFill>
                  <a:srgbClr val="006600"/>
                </a:solidFill>
                <a:effectLst/>
                <a:uLnTx/>
                <a:uFillTx/>
                <a:latin typeface="open sans" panose="020B0606030504020204" pitchFamily="34" charset="0"/>
                <a:ea typeface="+mn-ea"/>
                <a:cs typeface="Latha" panose="020B0604020202020204" pitchFamily="34" charset="0"/>
              </a:rPr>
              <a:t>சாருஹாஸம் சதுர்புஜம் |</a:t>
            </a:r>
            <a:br>
              <a:rPr kumimoji="0" lang="ta-IN" sz="2800" b="0" i="0" u="none" strike="noStrike" kern="1200" cap="none" spc="0" normalizeH="0" baseline="0" noProof="0" dirty="0">
                <a:ln>
                  <a:noFill/>
                </a:ln>
                <a:solidFill>
                  <a:srgbClr val="006600"/>
                </a:solidFill>
                <a:effectLst/>
                <a:uLnTx/>
                <a:uFillTx/>
                <a:latin typeface="Calibri" panose="020F0502020204030204"/>
                <a:ea typeface="+mn-ea"/>
                <a:cs typeface="Latha" panose="020B0604020202020204" pitchFamily="34" charset="0"/>
              </a:rPr>
            </a:br>
            <a:r>
              <a:rPr kumimoji="0" lang="ta-IN" sz="2800" b="0" i="0" u="none" strike="noStrike" kern="1200" cap="none" spc="0" normalizeH="0" baseline="0" noProof="0" dirty="0">
                <a:ln>
                  <a:noFill/>
                </a:ln>
                <a:solidFill>
                  <a:srgbClr val="006600"/>
                </a:solidFill>
                <a:effectLst/>
                <a:uLnTx/>
                <a:uFillTx/>
                <a:latin typeface="open sans" panose="020B0606030504020204" pitchFamily="34" charset="0"/>
                <a:ea typeface="+mn-ea"/>
                <a:cs typeface="Latha" panose="020B0604020202020204" pitchFamily="34" charset="0"/>
              </a:rPr>
              <a:t>பர்ஹி பிம்சாவ சூடாங்கம் </a:t>
            </a:r>
            <a:endParaRPr kumimoji="0" lang="en-GB" sz="2800" b="0" i="0" u="none" strike="noStrike" kern="1200" cap="none" spc="0" normalizeH="0" baseline="0" noProof="0" dirty="0">
              <a:ln>
                <a:noFill/>
              </a:ln>
              <a:solidFill>
                <a:srgbClr val="006600"/>
              </a:solidFill>
              <a:effectLst/>
              <a:uLnTx/>
              <a:uFillTx/>
              <a:latin typeface="open sans" panose="020B06060305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800" b="0" i="0" u="none" strike="noStrike" kern="1200" cap="none" spc="0" normalizeH="0" baseline="0" noProof="0" dirty="0">
                <a:ln>
                  <a:noFill/>
                </a:ln>
                <a:solidFill>
                  <a:srgbClr val="006600"/>
                </a:solidFill>
                <a:effectLst/>
                <a:uLnTx/>
                <a:uFillTx/>
                <a:latin typeface="arial" panose="020B0604020202020204" pitchFamily="34" charset="0"/>
                <a:ea typeface="+mn-ea"/>
                <a:cs typeface="Latha" panose="020B0604020202020204" pitchFamily="34" charset="0"/>
              </a:rPr>
              <a:t>கிருஷ்ணம்</a:t>
            </a:r>
            <a:r>
              <a:rPr kumimoji="0" lang="ta-IN" sz="2800" b="0" i="0" u="none" strike="noStrike" kern="1200" cap="none" spc="0" normalizeH="0" baseline="0" noProof="0" dirty="0">
                <a:ln>
                  <a:noFill/>
                </a:ln>
                <a:solidFill>
                  <a:srgbClr val="006600"/>
                </a:solidFill>
                <a:effectLst/>
                <a:uLnTx/>
                <a:uFillTx/>
                <a:latin typeface="open sans" panose="020B0606030504020204" pitchFamily="34" charset="0"/>
                <a:ea typeface="+mn-ea"/>
                <a:cs typeface="Latha" panose="020B0604020202020204" pitchFamily="34" charset="0"/>
              </a:rPr>
              <a:t> வன்தே ஜகத்குரும் || 4 ||</a:t>
            </a:r>
            <a:endParaRPr kumimoji="0" lang="en-GB" sz="2800" b="0" i="0" u="none" strike="noStrike" kern="1200" cap="none" spc="0" normalizeH="0" baseline="0" noProof="0" dirty="0">
              <a:ln>
                <a:noFill/>
              </a:ln>
              <a:solidFill>
                <a:srgbClr val="006600"/>
              </a:solidFill>
              <a:effectLst/>
              <a:uLnTx/>
              <a:uFillTx/>
              <a:latin typeface="open sans" panose="020B0606030504020204" pitchFamily="34"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749515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6DBF0BD-5E6A-47E4-BCB4-768513E48D6B}"/>
              </a:ext>
            </a:extLst>
          </p:cNvPr>
          <p:cNvSpPr/>
          <p:nvPr/>
        </p:nvSpPr>
        <p:spPr>
          <a:xfrm>
            <a:off x="1645920" y="741145"/>
            <a:ext cx="9009246" cy="53131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Salutations to the teacher of the world, Krishna.</a:t>
            </a:r>
            <a:b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Who has the sweet scent </a:t>
            </a:r>
            <a:r>
              <a:rPr kumimoji="0" lang="en-US" sz="4000" b="0" i="0" u="none" strike="noStrike" kern="1200" cap="none" spc="0" normalizeH="0" baseline="0" noProof="0">
                <a:ln>
                  <a:noFill/>
                </a:ln>
                <a:solidFill>
                  <a:srgbClr val="0000CC"/>
                </a:solidFill>
                <a:effectLst/>
                <a:uLnTx/>
                <a:uFillTx/>
                <a:latin typeface="Cambria Math" panose="02040503050406030204" pitchFamily="18" charset="0"/>
                <a:ea typeface="Cambria Math" panose="02040503050406030204" pitchFamily="18" charset="0"/>
                <a:cs typeface="+mn-cs"/>
              </a:rPr>
              <a:t>of mandara</a:t>
            </a:r>
            <a: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flowers,</a:t>
            </a:r>
            <a:b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Who has a pretty smile and four arms,</a:t>
            </a:r>
            <a:b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And who decorates is hair with peacock feathers</a:t>
            </a:r>
            <a:endParaRPr kumimoji="0" lang="en-IN"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12156067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748007-5BD0-4E38-8B91-F3B3EC5BBEAD}"/>
              </a:ext>
            </a:extLst>
          </p:cNvPr>
          <p:cNvSpPr txBox="1"/>
          <p:nvPr/>
        </p:nvSpPr>
        <p:spPr>
          <a:xfrm>
            <a:off x="1500673" y="669536"/>
            <a:ext cx="9190653" cy="267765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defPPr>
              <a:defRPr lang="en-US"/>
            </a:defPPr>
            <a:lvl1pPr algn="ctr">
              <a:defRPr sz="2400" b="1" i="0">
                <a:solidFill>
                  <a:srgbClr val="C00000"/>
                </a:solidFill>
                <a:effectLst/>
                <a:latin typeface="Cambria" panose="02040503050406030204" pitchFamily="18" charset="0"/>
                <a:ea typeface="Cambria" panose="02040503050406030204" pitchFamily="18"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Utphulla</a:t>
            </a:r>
            <a:r>
              <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 Padma </a:t>
            </a:r>
            <a:r>
              <a:rPr kumimoji="0" lang="en-IN" sz="28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patraaksham</a:t>
            </a:r>
            <a:endPar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Neela</a:t>
            </a:r>
            <a:r>
              <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 </a:t>
            </a:r>
            <a:r>
              <a:rPr kumimoji="0" lang="en-IN" sz="28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Jeemuta</a:t>
            </a:r>
            <a:r>
              <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 </a:t>
            </a:r>
            <a:r>
              <a:rPr kumimoji="0" lang="en-IN" sz="28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Sannibham</a:t>
            </a:r>
            <a:r>
              <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Yadavaanam</a:t>
            </a:r>
            <a:r>
              <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 </a:t>
            </a:r>
            <a:r>
              <a:rPr kumimoji="0" lang="en-IN" sz="28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Shiroh</a:t>
            </a:r>
            <a:r>
              <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 </a:t>
            </a:r>
            <a:r>
              <a:rPr kumimoji="0" lang="en-IN" sz="28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ratnam</a:t>
            </a:r>
            <a:endPar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Krishnam </a:t>
            </a:r>
            <a:r>
              <a:rPr kumimoji="0" lang="en-IN" sz="28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Vande</a:t>
            </a:r>
            <a:r>
              <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 </a:t>
            </a:r>
            <a:r>
              <a:rPr kumimoji="0" lang="en-IN" sz="28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Jagad</a:t>
            </a:r>
            <a:r>
              <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 gurum॥5॥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endParaRPr>
          </a:p>
        </p:txBody>
      </p:sp>
      <p:sp>
        <p:nvSpPr>
          <p:cNvPr id="3" name="TextBox 2">
            <a:extLst>
              <a:ext uri="{FF2B5EF4-FFF2-40B4-BE49-F238E27FC236}">
                <a16:creationId xmlns:a16="http://schemas.microsoft.com/office/drawing/2014/main" id="{2424254B-8C29-4D33-880B-5307B99FBEA5}"/>
              </a:ext>
            </a:extLst>
          </p:cNvPr>
          <p:cNvSpPr txBox="1"/>
          <p:nvPr/>
        </p:nvSpPr>
        <p:spPr>
          <a:xfrm>
            <a:off x="1500673" y="3422936"/>
            <a:ext cx="9190653" cy="267765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6600"/>
              </a:solidFill>
              <a:effectLst/>
              <a:uLnTx/>
              <a:uFillTx/>
              <a:latin typeface="open sans" panose="020B06060305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800" b="0" i="0" u="none" strike="noStrike" kern="1200" cap="none" spc="0" normalizeH="0" baseline="0" noProof="0" dirty="0">
                <a:ln>
                  <a:noFill/>
                </a:ln>
                <a:solidFill>
                  <a:srgbClr val="006600"/>
                </a:solidFill>
                <a:effectLst/>
                <a:uLnTx/>
                <a:uFillTx/>
                <a:latin typeface="open sans" panose="020B0606030504020204" pitchFamily="34" charset="0"/>
                <a:ea typeface="+mn-ea"/>
                <a:cs typeface="Latha" panose="020B0604020202020204" pitchFamily="34" charset="0"/>
              </a:rPr>
              <a:t>உத்புல்ல பத்ம</a:t>
            </a:r>
            <a:r>
              <a:rPr kumimoji="0" lang="en-GB" sz="2800" b="0" i="0" u="none" strike="noStrike" kern="1200" cap="none" spc="0" normalizeH="0" baseline="0" noProof="0" dirty="0">
                <a:ln>
                  <a:noFill/>
                </a:ln>
                <a:solidFill>
                  <a:srgbClr val="006600"/>
                </a:solidFill>
                <a:effectLst/>
                <a:uLnTx/>
                <a:uFillTx/>
                <a:latin typeface="open sans" panose="020B0606030504020204" pitchFamily="34" charset="0"/>
                <a:ea typeface="+mn-ea"/>
                <a:cs typeface="+mn-cs"/>
              </a:rPr>
              <a:t> </a:t>
            </a:r>
            <a:r>
              <a:rPr kumimoji="0" lang="ta-IN" sz="2800" b="0" i="0" u="none" strike="noStrike" kern="1200" cap="none" spc="0" normalizeH="0" baseline="0" noProof="0" dirty="0">
                <a:ln>
                  <a:noFill/>
                </a:ln>
                <a:solidFill>
                  <a:srgbClr val="006600"/>
                </a:solidFill>
                <a:effectLst/>
                <a:uLnTx/>
                <a:uFillTx/>
                <a:latin typeface="open sans" panose="020B0606030504020204" pitchFamily="34" charset="0"/>
                <a:ea typeface="+mn-ea"/>
                <a:cs typeface="Latha" panose="020B0604020202020204" pitchFamily="34" charset="0"/>
              </a:rPr>
              <a:t>பத்ராக்ஷம்</a:t>
            </a:r>
            <a:br>
              <a:rPr kumimoji="0" lang="ta-IN" sz="2800" b="0" i="0" u="none" strike="noStrike" kern="1200" cap="none" spc="0" normalizeH="0" baseline="0" noProof="0" dirty="0">
                <a:ln>
                  <a:noFill/>
                </a:ln>
                <a:solidFill>
                  <a:srgbClr val="006600"/>
                </a:solidFill>
                <a:effectLst/>
                <a:uLnTx/>
                <a:uFillTx/>
                <a:latin typeface="Calibri" panose="020F0502020204030204"/>
                <a:ea typeface="+mn-ea"/>
                <a:cs typeface="Latha" panose="020B0604020202020204" pitchFamily="34" charset="0"/>
              </a:rPr>
            </a:br>
            <a:r>
              <a:rPr kumimoji="0" lang="ta-IN" sz="2800" b="0" i="0" u="none" strike="noStrike" kern="1200" cap="none" spc="0" normalizeH="0" baseline="0" noProof="0" dirty="0">
                <a:ln>
                  <a:noFill/>
                </a:ln>
                <a:solidFill>
                  <a:srgbClr val="006600"/>
                </a:solidFill>
                <a:effectLst/>
                <a:uLnTx/>
                <a:uFillTx/>
                <a:latin typeface="arial" panose="020B0604020202020204" pitchFamily="34" charset="0"/>
                <a:ea typeface="+mn-ea"/>
                <a:cs typeface="Latha" panose="020B0604020202020204" pitchFamily="34" charset="0"/>
              </a:rPr>
              <a:t>நீல</a:t>
            </a:r>
            <a:r>
              <a:rPr kumimoji="0" lang="ta-IN" sz="2800" b="0" i="0" u="none" strike="noStrike" kern="1200" cap="none" spc="0" normalizeH="0" baseline="0" noProof="0" dirty="0">
                <a:ln>
                  <a:noFill/>
                </a:ln>
                <a:solidFill>
                  <a:srgbClr val="006600"/>
                </a:solidFill>
                <a:effectLst/>
                <a:uLnTx/>
                <a:uFillTx/>
                <a:latin typeface="open sans" panose="020B0606030504020204" pitchFamily="34" charset="0"/>
                <a:ea typeface="+mn-ea"/>
                <a:cs typeface="Latha" panose="020B0604020202020204" pitchFamily="34" charset="0"/>
              </a:rPr>
              <a:t> ஜீமூத ஸன்னிபம் |</a:t>
            </a:r>
            <a:br>
              <a:rPr kumimoji="0" lang="ta-IN" sz="2800" b="0" i="0" u="none" strike="noStrike" kern="1200" cap="none" spc="0" normalizeH="0" baseline="0" noProof="0" dirty="0">
                <a:ln>
                  <a:noFill/>
                </a:ln>
                <a:solidFill>
                  <a:srgbClr val="006600"/>
                </a:solidFill>
                <a:effectLst/>
                <a:uLnTx/>
                <a:uFillTx/>
                <a:latin typeface="Calibri" panose="020F0502020204030204"/>
                <a:ea typeface="+mn-ea"/>
                <a:cs typeface="Latha" panose="020B0604020202020204" pitchFamily="34" charset="0"/>
              </a:rPr>
            </a:br>
            <a:r>
              <a:rPr kumimoji="0" lang="ta-IN" sz="2800" b="0" i="0" u="none" strike="noStrike" kern="1200" cap="none" spc="0" normalizeH="0" baseline="0" noProof="0" dirty="0">
                <a:ln>
                  <a:noFill/>
                </a:ln>
                <a:solidFill>
                  <a:srgbClr val="006600"/>
                </a:solidFill>
                <a:effectLst/>
                <a:uLnTx/>
                <a:uFillTx/>
                <a:latin typeface="open sans" panose="020B0606030504020204" pitchFamily="34" charset="0"/>
                <a:ea typeface="+mn-ea"/>
                <a:cs typeface="Latha" panose="020B0604020202020204" pitchFamily="34" charset="0"/>
              </a:rPr>
              <a:t>யாதவானாம் ஶிரோரத்னம </a:t>
            </a:r>
            <a:br>
              <a:rPr kumimoji="0" lang="ta-IN" sz="2800" b="0" i="0" u="none" strike="noStrike" kern="1200" cap="none" spc="0" normalizeH="0" baseline="0" noProof="0" dirty="0">
                <a:ln>
                  <a:noFill/>
                </a:ln>
                <a:solidFill>
                  <a:srgbClr val="006600"/>
                </a:solidFill>
                <a:effectLst/>
                <a:uLnTx/>
                <a:uFillTx/>
                <a:latin typeface="Calibri" panose="020F0502020204030204"/>
                <a:ea typeface="+mn-ea"/>
                <a:cs typeface="Latha" panose="020B0604020202020204" pitchFamily="34" charset="0"/>
              </a:rPr>
            </a:br>
            <a:r>
              <a:rPr kumimoji="0" lang="ta-IN" sz="2800" b="0" i="0" u="none" strike="noStrike" kern="1200" cap="none" spc="0" normalizeH="0" baseline="0" noProof="0" dirty="0">
                <a:ln>
                  <a:noFill/>
                </a:ln>
                <a:solidFill>
                  <a:srgbClr val="006600"/>
                </a:solidFill>
                <a:effectLst/>
                <a:uLnTx/>
                <a:uFillTx/>
                <a:latin typeface="arial" panose="020B0604020202020204" pitchFamily="34" charset="0"/>
                <a:ea typeface="+mn-ea"/>
                <a:cs typeface="Latha" panose="020B0604020202020204" pitchFamily="34" charset="0"/>
              </a:rPr>
              <a:t>கிருஷ்ணம்</a:t>
            </a:r>
            <a:r>
              <a:rPr kumimoji="0" lang="ta-IN" sz="2800" b="0" i="0" u="none" strike="noStrike" kern="1200" cap="none" spc="0" normalizeH="0" baseline="0" noProof="0" dirty="0">
                <a:ln>
                  <a:noFill/>
                </a:ln>
                <a:solidFill>
                  <a:srgbClr val="006600"/>
                </a:solidFill>
                <a:effectLst/>
                <a:uLnTx/>
                <a:uFillTx/>
                <a:latin typeface="open sans" panose="020B0606030504020204" pitchFamily="34" charset="0"/>
                <a:ea typeface="+mn-ea"/>
                <a:cs typeface="Latha" panose="020B0604020202020204" pitchFamily="34" charset="0"/>
              </a:rPr>
              <a:t> </a:t>
            </a:r>
            <a:r>
              <a:rPr kumimoji="0" lang="ta-IN" sz="2800" b="0" i="0" u="none" strike="noStrike" kern="1200" cap="none" spc="0" normalizeH="0" baseline="0" noProof="0" dirty="0">
                <a:ln>
                  <a:noFill/>
                </a:ln>
                <a:solidFill>
                  <a:srgbClr val="006600"/>
                </a:solidFill>
                <a:effectLst/>
                <a:uLnTx/>
                <a:uFillTx/>
                <a:latin typeface="arial" panose="020B0604020202020204" pitchFamily="34" charset="0"/>
                <a:ea typeface="+mn-ea"/>
                <a:cs typeface="Latha" panose="020B0604020202020204" pitchFamily="34" charset="0"/>
              </a:rPr>
              <a:t>வந்தே</a:t>
            </a:r>
            <a:r>
              <a:rPr kumimoji="0" lang="ta-IN" sz="2800" b="0" i="0" u="none" strike="noStrike" kern="1200" cap="none" spc="0" normalizeH="0" baseline="0" noProof="0" dirty="0">
                <a:ln>
                  <a:noFill/>
                </a:ln>
                <a:solidFill>
                  <a:srgbClr val="006600"/>
                </a:solidFill>
                <a:effectLst/>
                <a:uLnTx/>
                <a:uFillTx/>
                <a:latin typeface="open sans" panose="020B0606030504020204" pitchFamily="34" charset="0"/>
                <a:ea typeface="+mn-ea"/>
                <a:cs typeface="Latha" panose="020B0604020202020204" pitchFamily="34" charset="0"/>
              </a:rPr>
              <a:t> ஜகத்குரும் || 5 ||</a:t>
            </a:r>
            <a:endParaRPr kumimoji="0" lang="en-GB" sz="2800" b="0" i="0" u="none" strike="noStrike" kern="1200" cap="none" spc="0" normalizeH="0" baseline="0" noProof="0" dirty="0">
              <a:ln>
                <a:noFill/>
              </a:ln>
              <a:solidFill>
                <a:srgbClr val="006600"/>
              </a:solidFill>
              <a:effectLst/>
              <a:uLnTx/>
              <a:uFillTx/>
              <a:latin typeface="open sans" panose="020B06060305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761567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6DBF0BD-5E6A-47E4-BCB4-768513E48D6B}"/>
              </a:ext>
            </a:extLst>
          </p:cNvPr>
          <p:cNvSpPr/>
          <p:nvPr/>
        </p:nvSpPr>
        <p:spPr>
          <a:xfrm>
            <a:off x="1856792" y="789272"/>
            <a:ext cx="8593494" cy="529389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Salutations to the teacher of the world, Krishna,</a:t>
            </a:r>
            <a:b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Who has eyes resembling the fully open lotus flowers,</a:t>
            </a:r>
            <a:b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Who has the </a:t>
            </a:r>
            <a:r>
              <a:rPr kumimoji="0" lang="en-US" sz="4000" b="0" i="0" u="none" strike="noStrike" kern="1200" cap="none" spc="0" normalizeH="0" baseline="0" noProof="0">
                <a:ln>
                  <a:noFill/>
                </a:ln>
                <a:solidFill>
                  <a:srgbClr val="0000CC"/>
                </a:solidFill>
                <a:effectLst/>
                <a:uLnTx/>
                <a:uFillTx/>
                <a:latin typeface="Cambria Math" panose="02040503050406030204" pitchFamily="18" charset="0"/>
                <a:ea typeface="Cambria Math" panose="02040503050406030204" pitchFamily="18" charset="0"/>
                <a:cs typeface="+mn-cs"/>
              </a:rPr>
              <a:t>blue colour</a:t>
            </a:r>
            <a: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of rich clouds,</a:t>
            </a:r>
            <a:b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And who is the chief gem of the clan </a:t>
            </a:r>
            <a:r>
              <a:rPr kumimoji="0" lang="en-US" sz="4000" b="0" i="0" u="none" strike="noStrike" kern="1200" cap="none" spc="0" normalizeH="0" baseline="0" noProof="0">
                <a:ln>
                  <a:noFill/>
                </a:ln>
                <a:solidFill>
                  <a:srgbClr val="0000CC"/>
                </a:solidFill>
                <a:effectLst/>
                <a:uLnTx/>
                <a:uFillTx/>
                <a:latin typeface="Cambria Math" panose="02040503050406030204" pitchFamily="18" charset="0"/>
                <a:ea typeface="Cambria Math" panose="02040503050406030204" pitchFamily="18" charset="0"/>
                <a:cs typeface="+mn-cs"/>
              </a:rPr>
              <a:t>of Yadavas</a:t>
            </a:r>
            <a: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a:t>
            </a:r>
            <a:endParaRPr kumimoji="0" lang="en-IN"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11169365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748007-5BD0-4E38-8B91-F3B3EC5BBEAD}"/>
              </a:ext>
            </a:extLst>
          </p:cNvPr>
          <p:cNvSpPr txBox="1"/>
          <p:nvPr/>
        </p:nvSpPr>
        <p:spPr>
          <a:xfrm>
            <a:off x="1500673" y="701644"/>
            <a:ext cx="9190653" cy="267765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defPPr>
              <a:defRPr lang="en-US"/>
            </a:defPPr>
            <a:lvl1pPr algn="ctr">
              <a:defRPr sz="2400" b="1" i="0">
                <a:solidFill>
                  <a:srgbClr val="C00000"/>
                </a:solidFill>
                <a:effectLst/>
                <a:latin typeface="Cambria" panose="02040503050406030204" pitchFamily="18" charset="0"/>
                <a:ea typeface="Cambria" panose="02040503050406030204" pitchFamily="18"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err="1">
                <a:ln>
                  <a:noFill/>
                </a:ln>
                <a:solidFill>
                  <a:srgbClr val="006600"/>
                </a:solidFill>
                <a:effectLst/>
                <a:uLnTx/>
                <a:uFillTx/>
                <a:latin typeface="Cambria" panose="02040503050406030204" pitchFamily="18" charset="0"/>
                <a:ea typeface="Cambria" panose="02040503050406030204" pitchFamily="18" charset="0"/>
                <a:cs typeface="+mn-cs"/>
              </a:rPr>
              <a:t>Rukmiiini</a:t>
            </a:r>
            <a:r>
              <a:rPr kumimoji="0" lang="en-IN" sz="28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rPr>
              <a:t> Keli </a:t>
            </a:r>
            <a:r>
              <a:rPr kumimoji="0" lang="en-IN" sz="2800" b="1" i="0" u="none" strike="noStrike" kern="1200" cap="none" spc="0" normalizeH="0" baseline="0" noProof="0" dirty="0" err="1">
                <a:ln>
                  <a:noFill/>
                </a:ln>
                <a:solidFill>
                  <a:srgbClr val="006600"/>
                </a:solidFill>
                <a:effectLst/>
                <a:uLnTx/>
                <a:uFillTx/>
                <a:latin typeface="Cambria" panose="02040503050406030204" pitchFamily="18" charset="0"/>
                <a:ea typeface="Cambria" panose="02040503050406030204" pitchFamily="18" charset="0"/>
                <a:cs typeface="+mn-cs"/>
              </a:rPr>
              <a:t>Sammyuktam</a:t>
            </a:r>
            <a:endParaRPr kumimoji="0" lang="en-IN" sz="28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err="1">
                <a:ln>
                  <a:noFill/>
                </a:ln>
                <a:solidFill>
                  <a:srgbClr val="006600"/>
                </a:solidFill>
                <a:effectLst/>
                <a:uLnTx/>
                <a:uFillTx/>
                <a:latin typeface="Cambria" panose="02040503050406030204" pitchFamily="18" charset="0"/>
                <a:ea typeface="Cambria" panose="02040503050406030204" pitchFamily="18" charset="0"/>
                <a:cs typeface="+mn-cs"/>
              </a:rPr>
              <a:t>Pitaambara</a:t>
            </a:r>
            <a:r>
              <a:rPr kumimoji="0" lang="en-IN" sz="28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IN" sz="2800" b="1" i="0" u="none" strike="noStrike" kern="1200" cap="none" spc="0" normalizeH="0" baseline="0" noProof="0" dirty="0" err="1">
                <a:ln>
                  <a:noFill/>
                </a:ln>
                <a:solidFill>
                  <a:srgbClr val="006600"/>
                </a:solidFill>
                <a:effectLst/>
                <a:uLnTx/>
                <a:uFillTx/>
                <a:latin typeface="Cambria" panose="02040503050406030204" pitchFamily="18" charset="0"/>
                <a:ea typeface="Cambria" panose="02040503050406030204" pitchFamily="18" charset="0"/>
                <a:cs typeface="+mn-cs"/>
              </a:rPr>
              <a:t>Sushobhitam</a:t>
            </a:r>
            <a:r>
              <a:rPr kumimoji="0" lang="en-IN" sz="28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err="1">
                <a:ln>
                  <a:noFill/>
                </a:ln>
                <a:solidFill>
                  <a:srgbClr val="006600"/>
                </a:solidFill>
                <a:effectLst/>
                <a:uLnTx/>
                <a:uFillTx/>
                <a:latin typeface="Cambria" panose="02040503050406030204" pitchFamily="18" charset="0"/>
                <a:ea typeface="Cambria" panose="02040503050406030204" pitchFamily="18" charset="0"/>
                <a:cs typeface="+mn-cs"/>
              </a:rPr>
              <a:t>Avaapta</a:t>
            </a:r>
            <a:r>
              <a:rPr kumimoji="0" lang="en-IN" sz="28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IN" sz="2800" b="1" i="0" u="none" strike="noStrike" kern="1200" cap="none" spc="0" normalizeH="0" baseline="0" noProof="0" dirty="0" err="1">
                <a:ln>
                  <a:noFill/>
                </a:ln>
                <a:solidFill>
                  <a:srgbClr val="006600"/>
                </a:solidFill>
                <a:effectLst/>
                <a:uLnTx/>
                <a:uFillTx/>
                <a:latin typeface="Cambria" panose="02040503050406030204" pitchFamily="18" charset="0"/>
                <a:ea typeface="Cambria" panose="02040503050406030204" pitchFamily="18" charset="0"/>
                <a:cs typeface="+mn-cs"/>
              </a:rPr>
              <a:t>Tulasi</a:t>
            </a:r>
            <a:r>
              <a:rPr kumimoji="0" lang="en-IN" sz="28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IN" sz="2800" b="1" i="0" u="none" strike="noStrike" kern="1200" cap="none" spc="0" normalizeH="0" baseline="0" noProof="0" dirty="0" err="1">
                <a:ln>
                  <a:noFill/>
                </a:ln>
                <a:solidFill>
                  <a:srgbClr val="006600"/>
                </a:solidFill>
                <a:effectLst/>
                <a:uLnTx/>
                <a:uFillTx/>
                <a:latin typeface="Cambria" panose="02040503050406030204" pitchFamily="18" charset="0"/>
                <a:ea typeface="Cambria" panose="02040503050406030204" pitchFamily="18" charset="0"/>
                <a:cs typeface="+mn-cs"/>
              </a:rPr>
              <a:t>Gandham</a:t>
            </a:r>
            <a:endParaRPr kumimoji="0" lang="en-IN" sz="28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rPr>
              <a:t>Krishnam </a:t>
            </a:r>
            <a:r>
              <a:rPr kumimoji="0" lang="en-IN" sz="2800" b="1" i="0" u="none" strike="noStrike" kern="1200" cap="none" spc="0" normalizeH="0" baseline="0" noProof="0" dirty="0" err="1">
                <a:ln>
                  <a:noFill/>
                </a:ln>
                <a:solidFill>
                  <a:srgbClr val="006600"/>
                </a:solidFill>
                <a:effectLst/>
                <a:uLnTx/>
                <a:uFillTx/>
                <a:latin typeface="Cambria" panose="02040503050406030204" pitchFamily="18" charset="0"/>
                <a:ea typeface="Cambria" panose="02040503050406030204" pitchFamily="18" charset="0"/>
                <a:cs typeface="+mn-cs"/>
              </a:rPr>
              <a:t>Vande</a:t>
            </a:r>
            <a:r>
              <a:rPr kumimoji="0" lang="en-IN" sz="28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en-IN" sz="2800" b="1" i="0" u="none" strike="noStrike" kern="1200" cap="none" spc="0" normalizeH="0" baseline="0" noProof="0" dirty="0" err="1">
                <a:ln>
                  <a:noFill/>
                </a:ln>
                <a:solidFill>
                  <a:srgbClr val="006600"/>
                </a:solidFill>
                <a:effectLst/>
                <a:uLnTx/>
                <a:uFillTx/>
                <a:latin typeface="Cambria" panose="02040503050406030204" pitchFamily="18" charset="0"/>
                <a:ea typeface="Cambria" panose="02040503050406030204" pitchFamily="18" charset="0"/>
                <a:cs typeface="+mn-cs"/>
              </a:rPr>
              <a:t>Jagad</a:t>
            </a:r>
            <a:r>
              <a:rPr kumimoji="0" lang="en-IN" sz="28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rPr>
              <a:t> gurum॥6॥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2424254B-8C29-4D33-880B-5307B99FBEA5}"/>
              </a:ext>
            </a:extLst>
          </p:cNvPr>
          <p:cNvSpPr txBox="1"/>
          <p:nvPr/>
        </p:nvSpPr>
        <p:spPr>
          <a:xfrm>
            <a:off x="1500673" y="3482027"/>
            <a:ext cx="9190653" cy="267765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Latha" panose="020B0604020202020204" pitchFamily="34" charset="0"/>
              </a:rPr>
              <a:t>ருக்மிணீ </a:t>
            </a:r>
            <a:r>
              <a:rPr kumimoji="0" lang="ta-IN" sz="2800" b="0" i="0" u="none" strike="noStrike" kern="1200" cap="none" spc="0" normalizeH="0" baseline="0" noProof="0" dirty="0">
                <a:ln>
                  <a:noFill/>
                </a:ln>
                <a:solidFill>
                  <a:srgbClr val="006600"/>
                </a:solidFill>
                <a:effectLst/>
                <a:uLnTx/>
                <a:uFillTx/>
                <a:latin typeface="arial" panose="020B0604020202020204" pitchFamily="34" charset="0"/>
                <a:ea typeface="+mn-ea"/>
                <a:cs typeface="Latha" panose="020B0604020202020204" pitchFamily="34" charset="0"/>
              </a:rPr>
              <a:t>கேளி</a:t>
            </a:r>
            <a:r>
              <a:rPr kumimoji="0" lang="en-GB"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ta-IN"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Latha" panose="020B0604020202020204" pitchFamily="34" charset="0"/>
              </a:rPr>
              <a:t> ஸம்யுக்தம் </a:t>
            </a:r>
            <a:endParaRPr kumimoji="0" lang="en-US"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Latha" panose="020B0604020202020204" pitchFamily="34" charset="0"/>
              </a:rPr>
              <a:t>பீதாம்பர ஸுஶோபிதம் ।</a:t>
            </a:r>
            <a:br>
              <a:rPr kumimoji="0" lang="ta-IN"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Latha" panose="020B0604020202020204" pitchFamily="34" charset="0"/>
              </a:rPr>
            </a:br>
            <a:r>
              <a:rPr kumimoji="0" lang="ta-IN"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Latha" panose="020B0604020202020204" pitchFamily="34" charset="0"/>
              </a:rPr>
              <a:t>அவாப்த துலஸீ </a:t>
            </a:r>
            <a:r>
              <a:rPr kumimoji="0" lang="ta-IN" sz="2800" b="0" i="0" u="none" strike="noStrike" kern="1200" cap="none" spc="0" normalizeH="0" baseline="0" noProof="0" dirty="0">
                <a:ln>
                  <a:noFill/>
                </a:ln>
                <a:solidFill>
                  <a:srgbClr val="006600"/>
                </a:solidFill>
                <a:effectLst/>
                <a:uLnTx/>
                <a:uFillTx/>
                <a:latin typeface="arial" panose="020B0604020202020204" pitchFamily="34" charset="0"/>
                <a:ea typeface="+mn-ea"/>
                <a:cs typeface="Latha" panose="020B0604020202020204" pitchFamily="34" charset="0"/>
              </a:rPr>
              <a:t>கந்தம்</a:t>
            </a:r>
            <a:r>
              <a:rPr kumimoji="0" lang="ta-IN"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Latha" panose="020B0604020202020204" pitchFamily="34" charset="0"/>
              </a:rPr>
              <a:t> </a:t>
            </a:r>
            <a:endParaRPr kumimoji="0" lang="en-GB"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800" b="0" i="0" u="none" strike="noStrike" kern="1200" cap="none" spc="0" normalizeH="0" baseline="0" noProof="0" dirty="0">
                <a:ln>
                  <a:noFill/>
                </a:ln>
                <a:solidFill>
                  <a:srgbClr val="006600"/>
                </a:solidFill>
                <a:effectLst/>
                <a:uLnTx/>
                <a:uFillTx/>
                <a:latin typeface="arial" panose="020B0604020202020204" pitchFamily="34" charset="0"/>
                <a:ea typeface="+mn-ea"/>
                <a:cs typeface="Latha" panose="020B0604020202020204" pitchFamily="34" charset="0"/>
              </a:rPr>
              <a:t>கிருஷ்ணம்</a:t>
            </a:r>
            <a:r>
              <a:rPr kumimoji="0" lang="ta-IN" sz="2800" b="0" i="0" u="none" strike="noStrike" kern="1200" cap="none" spc="0" normalizeH="0" baseline="0" noProof="0" dirty="0">
                <a:ln>
                  <a:noFill/>
                </a:ln>
                <a:solidFill>
                  <a:srgbClr val="006600"/>
                </a:solidFill>
                <a:effectLst/>
                <a:uLnTx/>
                <a:uFillTx/>
                <a:latin typeface="open sans" panose="020B0606030504020204" pitchFamily="34" charset="0"/>
                <a:ea typeface="+mn-ea"/>
                <a:cs typeface="Latha" panose="020B0604020202020204" pitchFamily="34" charset="0"/>
              </a:rPr>
              <a:t> </a:t>
            </a:r>
            <a:r>
              <a:rPr kumimoji="0" lang="ta-IN" sz="2800" b="0" i="0" u="none" strike="noStrike" kern="1200" cap="none" spc="0" normalizeH="0" baseline="0" noProof="0" dirty="0">
                <a:ln>
                  <a:noFill/>
                </a:ln>
                <a:solidFill>
                  <a:srgbClr val="006600"/>
                </a:solidFill>
                <a:effectLst/>
                <a:uLnTx/>
                <a:uFillTx/>
                <a:latin typeface="arial" panose="020B0604020202020204" pitchFamily="34" charset="0"/>
                <a:ea typeface="+mn-ea"/>
                <a:cs typeface="Latha" panose="020B0604020202020204" pitchFamily="34" charset="0"/>
              </a:rPr>
              <a:t>வந்தே</a:t>
            </a:r>
            <a:r>
              <a:rPr kumimoji="0" lang="ta-IN" sz="2800" b="0" i="0" u="none" strike="noStrike" kern="1200" cap="none" spc="0" normalizeH="0" baseline="0" noProof="0" dirty="0">
                <a:ln>
                  <a:noFill/>
                </a:ln>
                <a:solidFill>
                  <a:srgbClr val="006600"/>
                </a:solidFill>
                <a:effectLst/>
                <a:uLnTx/>
                <a:uFillTx/>
                <a:latin typeface="open sans" panose="020B0606030504020204" pitchFamily="34" charset="0"/>
                <a:ea typeface="+mn-ea"/>
                <a:cs typeface="Latha" panose="020B0604020202020204" pitchFamily="34" charset="0"/>
              </a:rPr>
              <a:t> ஜகத்குரும்</a:t>
            </a:r>
            <a:r>
              <a:rPr kumimoji="0" lang="en-GB" sz="2800" b="0" i="0" u="none" strike="noStrike" kern="1200" cap="none" spc="0" normalizeH="0" baseline="0" noProof="0" dirty="0">
                <a:ln>
                  <a:noFill/>
                </a:ln>
                <a:solidFill>
                  <a:srgbClr val="006600"/>
                </a:solidFill>
                <a:effectLst/>
                <a:uLnTx/>
                <a:uFillTx/>
                <a:latin typeface="open sans" panose="020B0606030504020204" pitchFamily="34" charset="0"/>
                <a:ea typeface="+mn-ea"/>
                <a:cs typeface="+mn-cs"/>
              </a:rPr>
              <a:t> </a:t>
            </a:r>
            <a:r>
              <a:rPr kumimoji="0" lang="en-IN" sz="2800" b="0" i="0" u="none" strike="noStrike" kern="1200" cap="none" spc="0" normalizeH="0" baseline="0" noProof="0" dirty="0">
                <a:ln>
                  <a:noFill/>
                </a:ln>
                <a:solidFill>
                  <a:srgbClr val="006600"/>
                </a:solidFill>
                <a:effectLst/>
                <a:uLnTx/>
                <a:uFillTx/>
                <a:latin typeface="Calibri" panose="020F0502020204030204"/>
                <a:ea typeface="+mn-ea"/>
                <a:cs typeface="+mn-cs"/>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6600"/>
                </a:solidFill>
                <a:effectLst/>
                <a:uLnTx/>
                <a:uFillTx/>
                <a:latin typeface="open sans" panose="020B0606030504020204" pitchFamily="34" charset="0"/>
                <a:ea typeface="+mn-ea"/>
                <a:cs typeface="+mn-cs"/>
              </a:rPr>
              <a:t> </a:t>
            </a:r>
            <a:endParaRPr kumimoji="0" lang="en-IN"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4666644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6DBF0BD-5E6A-47E4-BCB4-768513E48D6B}"/>
              </a:ext>
            </a:extLst>
          </p:cNvPr>
          <p:cNvSpPr/>
          <p:nvPr/>
        </p:nvSpPr>
        <p:spPr>
          <a:xfrm>
            <a:off x="1856792" y="967563"/>
            <a:ext cx="8593494" cy="48267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Salutations to the teacher of the world, Krishna,</a:t>
            </a:r>
            <a:b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Who is engaged in playing with Rukmani,</a:t>
            </a:r>
            <a:b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Who shines in yellow silks,</a:t>
            </a:r>
            <a:b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And who is attracted by scent of </a:t>
            </a:r>
            <a:r>
              <a:rPr kumimoji="0" lang="en-US" sz="40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ocimum</a:t>
            </a:r>
            <a: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a:t>
            </a:r>
            <a:endParaRPr kumimoji="0" lang="en-IN"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210212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7055987-8FB8-E8DB-2AA4-0768680CFD7D}"/>
              </a:ext>
            </a:extLst>
          </p:cNvPr>
          <p:cNvSpPr/>
          <p:nvPr/>
        </p:nvSpPr>
        <p:spPr>
          <a:xfrm>
            <a:off x="336885" y="1323472"/>
            <a:ext cx="11442032" cy="5366084"/>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2800" b="0" i="0" u="none" strike="noStrike" cap="none" normalizeH="0" baseline="0" dirty="0">
              <a:ln>
                <a:noFill/>
              </a:ln>
              <a:solidFill>
                <a:srgbClr val="0000CC"/>
              </a:solidFill>
              <a:effectLst/>
              <a:latin typeface="Rockwell" panose="02060603020205020403" pitchFamily="18" charset="0"/>
              <a:cs typeface="Lath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2800" b="0" i="0" u="none" strike="noStrike" cap="none" normalizeH="0" baseline="0" dirty="0">
              <a:ln>
                <a:noFill/>
              </a:ln>
              <a:solidFill>
                <a:srgbClr val="0000CC"/>
              </a:solidFill>
              <a:effectLst/>
              <a:latin typeface="Rockwell" panose="02060603020205020403" pitchFamily="18" charset="0"/>
              <a:cs typeface="Lath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GB" altLang="en-US" sz="2800" dirty="0">
              <a:solidFill>
                <a:srgbClr val="0000CC"/>
              </a:solidFill>
              <a:latin typeface="Rockwell" panose="02060603020205020403" pitchFamily="18" charset="0"/>
              <a:cs typeface="Lath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ta-IN" altLang="en-US" sz="2800" b="0" i="0" u="none" strike="noStrike" cap="none" normalizeH="0" baseline="0" dirty="0">
                <a:ln>
                  <a:noFill/>
                </a:ln>
                <a:solidFill>
                  <a:srgbClr val="0000CC"/>
                </a:solidFill>
                <a:effectLst/>
                <a:latin typeface="Rockwell" panose="02060603020205020403" pitchFamily="18" charset="0"/>
                <a:cs typeface="Latha" panose="020B0604020202020204" pitchFamily="34" charset="0"/>
              </a:rPr>
              <a:t>நமஸ்தே கருடாரூடே கோலாஸுர பயங்கரி </a:t>
            </a:r>
            <a:r>
              <a:rPr kumimoji="0" lang="en-US" altLang="en-US" sz="2800" b="0" i="0" u="none" strike="noStrike" cap="none" normalizeH="0" baseline="0" dirty="0">
                <a:ln>
                  <a:noFill/>
                </a:ln>
                <a:solidFill>
                  <a:srgbClr val="0000CC"/>
                </a:solidFill>
                <a:effectLst/>
                <a:latin typeface="Rockwell" panose="02060603020205020403" pitchFamily="18" charset="0"/>
                <a:cs typeface="Latha" panose="020B0604020202020204" pitchFamily="34" charset="0"/>
              </a:rPr>
              <a:t>|</a:t>
            </a:r>
            <a:endParaRPr kumimoji="0" lang="en-US" altLang="en-US" sz="1100" b="1" i="0" u="none" strike="noStrike" cap="none" normalizeH="0" baseline="0" dirty="0">
              <a:ln>
                <a:noFill/>
              </a:ln>
              <a:solidFill>
                <a:srgbClr val="0000CC"/>
              </a:solidFill>
              <a:effectLst/>
              <a:latin typeface="Rockwell" panose="02060603020205020403"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ta-IN" altLang="en-US" sz="2800" b="0" i="0" u="none" strike="noStrike" cap="none" normalizeH="0" baseline="0" dirty="0">
                <a:ln>
                  <a:noFill/>
                </a:ln>
                <a:solidFill>
                  <a:srgbClr val="0000CC"/>
                </a:solidFill>
                <a:effectLst/>
                <a:latin typeface="Rockwell" panose="02060603020205020403" pitchFamily="18" charset="0"/>
                <a:cs typeface="Latha" panose="020B0604020202020204" pitchFamily="34" charset="0"/>
              </a:rPr>
              <a:t>சர்வ பாப ஹரே தேவி மஹாலக்ஷ்மி நமோஸ்துதே </a:t>
            </a:r>
            <a:r>
              <a:rPr kumimoji="0" lang="en-US" altLang="en-US" sz="2800" b="0" i="0" u="none" strike="noStrike" cap="none" normalizeH="0" baseline="0" dirty="0">
                <a:ln>
                  <a:noFill/>
                </a:ln>
                <a:solidFill>
                  <a:srgbClr val="0000CC"/>
                </a:solidFill>
                <a:effectLst/>
                <a:latin typeface="Rockwell" panose="02060603020205020403" pitchFamily="18" charset="0"/>
                <a:cs typeface="Latha" panose="020B0604020202020204" pitchFamily="34" charset="0"/>
              </a:rPr>
              <a:t>||  2 ||</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800" dirty="0">
              <a:solidFill>
                <a:srgbClr val="0000CC"/>
              </a:solidFill>
              <a:latin typeface="Rockwell" panose="02060603020205020403" pitchFamily="18" charset="0"/>
              <a:cs typeface="Latha" panose="020B0604020202020204" pitchFamily="34" charset="0"/>
            </a:endParaRPr>
          </a:p>
          <a:p>
            <a:pPr algn="ctr" defTabSz="914400" eaLnBrk="0" fontAlgn="base" hangingPunct="0">
              <a:spcBef>
                <a:spcPct val="0"/>
              </a:spcBef>
              <a:spcAft>
                <a:spcPct val="0"/>
              </a:spcAft>
            </a:pPr>
            <a:r>
              <a:rPr lang="en-IN" sz="3600" b="0" i="0" dirty="0" err="1">
                <a:solidFill>
                  <a:srgbClr val="0000CC"/>
                </a:solidFill>
                <a:effectLst/>
                <a:latin typeface="Rockwell" panose="02060603020205020403" pitchFamily="18" charset="0"/>
              </a:rPr>
              <a:t>namastē</a:t>
            </a:r>
            <a:r>
              <a:rPr lang="en-IN" sz="3600" b="0" i="0" dirty="0">
                <a:solidFill>
                  <a:srgbClr val="0000CC"/>
                </a:solidFill>
                <a:effectLst/>
                <a:latin typeface="Rockwell" panose="02060603020205020403" pitchFamily="18" charset="0"/>
              </a:rPr>
              <a:t> </a:t>
            </a:r>
            <a:r>
              <a:rPr lang="en-IN" sz="3600" b="0" i="0" dirty="0" err="1">
                <a:solidFill>
                  <a:srgbClr val="0000CC"/>
                </a:solidFill>
                <a:effectLst/>
                <a:latin typeface="Rockwell" panose="02060603020205020403" pitchFamily="18" charset="0"/>
              </a:rPr>
              <a:t>garuḍārūḍhē</a:t>
            </a:r>
            <a:r>
              <a:rPr lang="en-IN" sz="3600" b="0" i="0" dirty="0">
                <a:solidFill>
                  <a:srgbClr val="0000CC"/>
                </a:solidFill>
                <a:effectLst/>
                <a:latin typeface="Rockwell" panose="02060603020205020403" pitchFamily="18" charset="0"/>
              </a:rPr>
              <a:t> </a:t>
            </a:r>
            <a:r>
              <a:rPr lang="en-IN" sz="3600" b="0" i="0" dirty="0" err="1">
                <a:solidFill>
                  <a:srgbClr val="0000CC"/>
                </a:solidFill>
                <a:effectLst/>
                <a:latin typeface="Rockwell" panose="02060603020205020403" pitchFamily="18" charset="0"/>
              </a:rPr>
              <a:t>kōlāsura</a:t>
            </a:r>
            <a:r>
              <a:rPr lang="en-IN" sz="3600" b="0" i="0" dirty="0">
                <a:solidFill>
                  <a:srgbClr val="0000CC"/>
                </a:solidFill>
                <a:effectLst/>
                <a:latin typeface="Rockwell" panose="02060603020205020403" pitchFamily="18" charset="0"/>
              </a:rPr>
              <a:t> </a:t>
            </a:r>
            <a:r>
              <a:rPr lang="en-IN" sz="3600" b="0" i="0" dirty="0" err="1">
                <a:solidFill>
                  <a:srgbClr val="0000CC"/>
                </a:solidFill>
                <a:effectLst/>
                <a:latin typeface="Rockwell" panose="02060603020205020403" pitchFamily="18" charset="0"/>
              </a:rPr>
              <a:t>bhayaṅkari</a:t>
            </a:r>
            <a:r>
              <a:rPr lang="en-IN" sz="3600" b="0" i="0" dirty="0">
                <a:solidFill>
                  <a:srgbClr val="0000CC"/>
                </a:solidFill>
                <a:effectLst/>
                <a:latin typeface="Rockwell" panose="02060603020205020403" pitchFamily="18" charset="0"/>
              </a:rPr>
              <a:t> ।</a:t>
            </a:r>
            <a:br>
              <a:rPr lang="en-IN" sz="3600" dirty="0">
                <a:solidFill>
                  <a:srgbClr val="0000CC"/>
                </a:solidFill>
                <a:latin typeface="Rockwell" panose="02060603020205020403" pitchFamily="18" charset="0"/>
              </a:rPr>
            </a:br>
            <a:r>
              <a:rPr lang="en-IN" sz="3600" b="0" i="0" dirty="0" err="1">
                <a:solidFill>
                  <a:srgbClr val="0000CC"/>
                </a:solidFill>
                <a:effectLst/>
                <a:latin typeface="Rockwell" panose="02060603020205020403" pitchFamily="18" charset="0"/>
              </a:rPr>
              <a:t>sarva</a:t>
            </a:r>
            <a:r>
              <a:rPr lang="en-IN" sz="3600" b="0" i="0" dirty="0">
                <a:solidFill>
                  <a:srgbClr val="0000CC"/>
                </a:solidFill>
                <a:effectLst/>
                <a:latin typeface="Rockwell" panose="02060603020205020403" pitchFamily="18" charset="0"/>
              </a:rPr>
              <a:t> papa </a:t>
            </a:r>
            <a:r>
              <a:rPr lang="en-IN" sz="3600" b="0" i="0" dirty="0" err="1">
                <a:solidFill>
                  <a:srgbClr val="0000CC"/>
                </a:solidFill>
                <a:effectLst/>
                <a:latin typeface="Rockwell" panose="02060603020205020403" pitchFamily="18" charset="0"/>
              </a:rPr>
              <a:t>harē</a:t>
            </a:r>
            <a:r>
              <a:rPr lang="en-IN" sz="3600" b="0" i="0" dirty="0">
                <a:solidFill>
                  <a:srgbClr val="0000CC"/>
                </a:solidFill>
                <a:effectLst/>
                <a:latin typeface="Rockwell" panose="02060603020205020403" pitchFamily="18" charset="0"/>
              </a:rPr>
              <a:t> </a:t>
            </a:r>
            <a:r>
              <a:rPr lang="en-IN" sz="3600" b="0" i="0" dirty="0" err="1">
                <a:solidFill>
                  <a:srgbClr val="0000CC"/>
                </a:solidFill>
                <a:effectLst/>
                <a:latin typeface="Rockwell" panose="02060603020205020403" pitchFamily="18" charset="0"/>
              </a:rPr>
              <a:t>dēvi</a:t>
            </a:r>
            <a:r>
              <a:rPr lang="en-IN" sz="3600" b="0" i="0" dirty="0">
                <a:solidFill>
                  <a:srgbClr val="0000CC"/>
                </a:solidFill>
                <a:effectLst/>
                <a:latin typeface="Rockwell" panose="02060603020205020403" pitchFamily="18" charset="0"/>
              </a:rPr>
              <a:t> </a:t>
            </a:r>
            <a:r>
              <a:rPr lang="en-IN" sz="3600" b="0" i="0" dirty="0" err="1">
                <a:solidFill>
                  <a:srgbClr val="0000CC"/>
                </a:solidFill>
                <a:effectLst/>
                <a:latin typeface="Rockwell" panose="02060603020205020403" pitchFamily="18" charset="0"/>
              </a:rPr>
              <a:t>mahālakṣmi</a:t>
            </a:r>
            <a:r>
              <a:rPr lang="en-IN" sz="3600" b="0" i="0" dirty="0">
                <a:solidFill>
                  <a:srgbClr val="0000CC"/>
                </a:solidFill>
                <a:effectLst/>
                <a:latin typeface="Rockwell" panose="02060603020205020403" pitchFamily="18" charset="0"/>
              </a:rPr>
              <a:t> </a:t>
            </a:r>
            <a:r>
              <a:rPr lang="en-IN" sz="3600" b="0" i="0" dirty="0" err="1">
                <a:solidFill>
                  <a:srgbClr val="0000CC"/>
                </a:solidFill>
                <a:effectLst/>
                <a:latin typeface="Rockwell" panose="02060603020205020403" pitchFamily="18" charset="0"/>
              </a:rPr>
              <a:t>namō'stu</a:t>
            </a:r>
            <a:r>
              <a:rPr lang="en-IN" sz="3600" b="0" i="0" dirty="0">
                <a:solidFill>
                  <a:srgbClr val="0000CC"/>
                </a:solidFill>
                <a:effectLst/>
                <a:latin typeface="Rockwell" panose="02060603020205020403" pitchFamily="18" charset="0"/>
              </a:rPr>
              <a:t> </a:t>
            </a:r>
            <a:r>
              <a:rPr lang="en-IN" sz="3600" b="0" i="0" dirty="0" err="1">
                <a:solidFill>
                  <a:srgbClr val="0000CC"/>
                </a:solidFill>
                <a:effectLst/>
                <a:latin typeface="Rockwell" panose="02060603020205020403" pitchFamily="18" charset="0"/>
              </a:rPr>
              <a:t>tē</a:t>
            </a:r>
            <a:r>
              <a:rPr lang="en-IN" sz="3600" b="0" i="0" dirty="0">
                <a:solidFill>
                  <a:srgbClr val="0000CC"/>
                </a:solidFill>
                <a:effectLst/>
                <a:latin typeface="Rockwell" panose="02060603020205020403" pitchFamily="18" charset="0"/>
              </a:rPr>
              <a:t> ॥ 2</a:t>
            </a:r>
          </a:p>
          <a:p>
            <a:pPr algn="ctr" defTabSz="914400" eaLnBrk="0" fontAlgn="base" hangingPunct="0">
              <a:spcBef>
                <a:spcPct val="0"/>
              </a:spcBef>
              <a:spcAft>
                <a:spcPct val="0"/>
              </a:spcAft>
            </a:pPr>
            <a:endParaRPr lang="en-IN" sz="3600" dirty="0">
              <a:solidFill>
                <a:srgbClr val="0000CC"/>
              </a:solidFill>
              <a:latin typeface="Rockwell" panose="02060603020205020403" pitchFamily="18" charset="0"/>
              <a:ea typeface="Cambria" panose="02040503050406030204" pitchFamily="18" charset="0"/>
              <a:cs typeface="Latha" panose="020B0604020202020204" pitchFamily="34" charset="0"/>
            </a:endParaRPr>
          </a:p>
          <a:p>
            <a:pPr algn="ctr" defTabSz="914400" eaLnBrk="0" fontAlgn="base" hangingPunct="0">
              <a:spcBef>
                <a:spcPct val="0"/>
              </a:spcBef>
              <a:spcAft>
                <a:spcPct val="0"/>
              </a:spcAft>
            </a:pPr>
            <a:r>
              <a:rPr lang="hi-IN" sz="3600" b="1" i="0" dirty="0">
                <a:solidFill>
                  <a:srgbClr val="0000CC"/>
                </a:solidFill>
                <a:effectLst/>
                <a:latin typeface="Rockwell" panose="02060603020205020403" pitchFamily="18" charset="0"/>
              </a:rPr>
              <a:t>नमस्ते गरुडारूढे कोलासुर</a:t>
            </a:r>
            <a:r>
              <a:rPr lang="en-GB" sz="3600" b="1" i="0" dirty="0">
                <a:solidFill>
                  <a:srgbClr val="0000CC"/>
                </a:solidFill>
                <a:effectLst/>
                <a:latin typeface="Rockwell" panose="02060603020205020403" pitchFamily="18" charset="0"/>
              </a:rPr>
              <a:t> </a:t>
            </a:r>
            <a:r>
              <a:rPr lang="hi-IN" sz="3600" b="1" i="0" dirty="0">
                <a:solidFill>
                  <a:srgbClr val="0000CC"/>
                </a:solidFill>
                <a:effectLst/>
                <a:latin typeface="Rockwell" panose="02060603020205020403" pitchFamily="18" charset="0"/>
              </a:rPr>
              <a:t>भयंकरि ।</a:t>
            </a:r>
            <a:br>
              <a:rPr lang="hi-IN" sz="3600" dirty="0">
                <a:solidFill>
                  <a:srgbClr val="0000CC"/>
                </a:solidFill>
                <a:latin typeface="Rockwell" panose="02060603020205020403" pitchFamily="18" charset="0"/>
              </a:rPr>
            </a:br>
            <a:r>
              <a:rPr lang="hi-IN" sz="3600" b="1" i="0" dirty="0">
                <a:solidFill>
                  <a:srgbClr val="0000CC"/>
                </a:solidFill>
                <a:effectLst/>
                <a:latin typeface="Rockwell" panose="02060603020205020403" pitchFamily="18" charset="0"/>
              </a:rPr>
              <a:t>सर्वपाप</a:t>
            </a:r>
            <a:r>
              <a:rPr lang="en-GB" sz="3600" b="1" i="0" dirty="0">
                <a:solidFill>
                  <a:srgbClr val="0000CC"/>
                </a:solidFill>
                <a:effectLst/>
                <a:latin typeface="Rockwell" panose="02060603020205020403" pitchFamily="18" charset="0"/>
              </a:rPr>
              <a:t> </a:t>
            </a:r>
            <a:r>
              <a:rPr lang="hi-IN" sz="3600" b="1" i="0" dirty="0">
                <a:solidFill>
                  <a:srgbClr val="0000CC"/>
                </a:solidFill>
                <a:effectLst/>
                <a:latin typeface="Rockwell" panose="02060603020205020403" pitchFamily="18" charset="0"/>
              </a:rPr>
              <a:t>हरे देवि महालक्ष्मि नमोऽस्तुते ॥२॥</a:t>
            </a:r>
            <a:endParaRPr lang="en-IN" sz="3600" dirty="0">
              <a:solidFill>
                <a:srgbClr val="0000CC"/>
              </a:solidFill>
              <a:latin typeface="Rockwell" panose="02060603020205020403" pitchFamily="18" charset="0"/>
              <a:ea typeface="Cambria" panose="02040503050406030204" pitchFamily="18" charset="0"/>
              <a:cs typeface="Latha" panose="020B0604020202020204" pitchFamily="34" charset="0"/>
            </a:endParaRPr>
          </a:p>
          <a:p>
            <a:pPr algn="ctr" defTabSz="914400" eaLnBrk="0" fontAlgn="base" hangingPunct="0">
              <a:spcBef>
                <a:spcPct val="0"/>
              </a:spcBef>
              <a:spcAft>
                <a:spcPct val="0"/>
              </a:spcAft>
            </a:pPr>
            <a:endParaRPr lang="en-IN" sz="3600" dirty="0">
              <a:solidFill>
                <a:srgbClr val="0000CC"/>
              </a:solidFill>
              <a:latin typeface="Rockwell" panose="02060603020205020403" pitchFamily="18" charset="0"/>
              <a:ea typeface="Cambria" panose="02040503050406030204" pitchFamily="18" charset="0"/>
              <a:cs typeface="Lath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0000CC"/>
              </a:solidFill>
              <a:effectLst/>
              <a:latin typeface="Rockwell" panose="02060603020205020403"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IN" sz="2800" dirty="0">
              <a:solidFill>
                <a:srgbClr val="0000CC"/>
              </a:solidFill>
              <a:latin typeface="Rockwell" panose="02060603020205020403" pitchFamily="18" charset="0"/>
            </a:endParaRPr>
          </a:p>
        </p:txBody>
      </p:sp>
      <p:sp>
        <p:nvSpPr>
          <p:cNvPr id="10" name="Rectangle: Beveled 9">
            <a:extLst>
              <a:ext uri="{FF2B5EF4-FFF2-40B4-BE49-F238E27FC236}">
                <a16:creationId xmlns:a16="http://schemas.microsoft.com/office/drawing/2014/main" id="{3F838C81-732B-0DF9-A0B6-B3E3EEF81F66}"/>
              </a:ext>
            </a:extLst>
          </p:cNvPr>
          <p:cNvSpPr/>
          <p:nvPr/>
        </p:nvSpPr>
        <p:spPr>
          <a:xfrm>
            <a:off x="3958389" y="120316"/>
            <a:ext cx="4559969" cy="958516"/>
          </a:xfrm>
          <a:prstGeom prst="bevel">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4400" b="1" dirty="0">
                <a:solidFill>
                  <a:srgbClr val="C00000"/>
                </a:solidFill>
                <a:latin typeface="Rockwell" panose="02060603020205020403" pitchFamily="18" charset="0"/>
                <a:ea typeface="Cambria" panose="02040503050406030204" pitchFamily="18" charset="0"/>
              </a:rPr>
              <a:t>PASURAM 2</a:t>
            </a:r>
            <a:endParaRPr lang="en-IN" sz="4400" b="1" dirty="0">
              <a:solidFill>
                <a:srgbClr val="C00000"/>
              </a:solidFill>
              <a:latin typeface="Rockwell" panose="02060603020205020403" pitchFamily="18" charset="0"/>
              <a:ea typeface="Cambria" panose="02040503050406030204" pitchFamily="18" charset="0"/>
            </a:endParaRPr>
          </a:p>
        </p:txBody>
      </p:sp>
      <p:sp>
        <p:nvSpPr>
          <p:cNvPr id="5" name="Rectangle 3">
            <a:extLst>
              <a:ext uri="{FF2B5EF4-FFF2-40B4-BE49-F238E27FC236}">
                <a16:creationId xmlns:a16="http://schemas.microsoft.com/office/drawing/2014/main" id="{4E72050E-F940-4A44-E775-DD75190F95E4}"/>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 name="Picture 1">
            <a:extLst>
              <a:ext uri="{FF2B5EF4-FFF2-40B4-BE49-F238E27FC236}">
                <a16:creationId xmlns:a16="http://schemas.microsoft.com/office/drawing/2014/main" id="{A61642FB-61CF-C62F-1EF2-0BA1EEDC9FEE}"/>
              </a:ext>
            </a:extLst>
          </p:cNvPr>
          <p:cNvPicPr>
            <a:picLocks noChangeAspect="1"/>
          </p:cNvPicPr>
          <p:nvPr/>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17152" y="-7675"/>
            <a:ext cx="1322709" cy="1322709"/>
          </a:xfrm>
          <a:prstGeom prst="rect">
            <a:avLst/>
          </a:prstGeom>
        </p:spPr>
      </p:pic>
    </p:spTree>
    <p:extLst>
      <p:ext uri="{BB962C8B-B14F-4D97-AF65-F5344CB8AC3E}">
        <p14:creationId xmlns:p14="http://schemas.microsoft.com/office/powerpoint/2010/main" val="42346909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Prominence of Hari-Naam in Hinduism: Benefits of Chanting “Hare Krishna”  Mahamantra">
            <a:extLst>
              <a:ext uri="{FF2B5EF4-FFF2-40B4-BE49-F238E27FC236}">
                <a16:creationId xmlns:a16="http://schemas.microsoft.com/office/drawing/2014/main" id="{0361C613-5B63-FD99-9687-82424D6A92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56" b="4280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56778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748007-5BD0-4E38-8B91-F3B3EC5BBEAD}"/>
              </a:ext>
            </a:extLst>
          </p:cNvPr>
          <p:cNvSpPr txBox="1"/>
          <p:nvPr/>
        </p:nvSpPr>
        <p:spPr>
          <a:xfrm>
            <a:off x="1500672" y="648269"/>
            <a:ext cx="9190653" cy="267765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defPPr>
              <a:defRPr lang="en-US"/>
            </a:defPPr>
            <a:lvl1pPr algn="ctr">
              <a:defRPr sz="2400" b="1" i="0">
                <a:solidFill>
                  <a:srgbClr val="C00000"/>
                </a:solidFill>
                <a:effectLst/>
                <a:latin typeface="Cambria" panose="02040503050406030204" pitchFamily="18" charset="0"/>
                <a:ea typeface="Cambria" panose="02040503050406030204" pitchFamily="18"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Gopikaanaam</a:t>
            </a:r>
            <a:r>
              <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 Kucha </a:t>
            </a:r>
            <a:r>
              <a:rPr kumimoji="0" lang="en-IN" sz="28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dvam</a:t>
            </a:r>
            <a:r>
              <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 </a:t>
            </a:r>
            <a:r>
              <a:rPr kumimoji="0" lang="en-IN" sz="28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dva</a:t>
            </a:r>
            <a:endPar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Kumkumaankitha</a:t>
            </a:r>
            <a:r>
              <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 </a:t>
            </a:r>
            <a:r>
              <a:rPr kumimoji="0" lang="en-IN" sz="28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Vakshasam</a:t>
            </a:r>
            <a:r>
              <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Shri </a:t>
            </a:r>
            <a:r>
              <a:rPr kumimoji="0" lang="en-IN" sz="28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niketam</a:t>
            </a:r>
            <a:r>
              <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 Mahesh </a:t>
            </a:r>
            <a:r>
              <a:rPr kumimoji="0" lang="en-IN" sz="28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vaasam</a:t>
            </a:r>
            <a:endPar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Krishnam </a:t>
            </a:r>
            <a:r>
              <a:rPr kumimoji="0" lang="en-IN" sz="28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Vande</a:t>
            </a:r>
            <a:r>
              <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 </a:t>
            </a:r>
            <a:r>
              <a:rPr kumimoji="0" lang="en-IN" sz="28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Jagad</a:t>
            </a:r>
            <a:r>
              <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 gurum॥7॥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endParaRPr>
          </a:p>
        </p:txBody>
      </p:sp>
      <p:sp>
        <p:nvSpPr>
          <p:cNvPr id="3" name="TextBox 2">
            <a:extLst>
              <a:ext uri="{FF2B5EF4-FFF2-40B4-BE49-F238E27FC236}">
                <a16:creationId xmlns:a16="http://schemas.microsoft.com/office/drawing/2014/main" id="{2424254B-8C29-4D33-880B-5307B99FBEA5}"/>
              </a:ext>
            </a:extLst>
          </p:cNvPr>
          <p:cNvSpPr txBox="1"/>
          <p:nvPr/>
        </p:nvSpPr>
        <p:spPr>
          <a:xfrm>
            <a:off x="1500671" y="3420620"/>
            <a:ext cx="9190653" cy="267765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Latha" panose="020B0604020202020204" pitchFamily="34" charset="0"/>
              </a:rPr>
              <a:t>கோபிகானாம் குச</a:t>
            </a:r>
            <a:r>
              <a:rPr kumimoji="0" lang="en-GB"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ta-IN" sz="2800" b="0" i="0" u="none" strike="noStrike" kern="1200" cap="none" spc="0" normalizeH="0" baseline="0" noProof="0" dirty="0">
                <a:ln>
                  <a:noFill/>
                </a:ln>
                <a:solidFill>
                  <a:srgbClr val="444444"/>
                </a:solidFill>
                <a:effectLst/>
                <a:uLnTx/>
                <a:uFillTx/>
                <a:latin typeface="open sans" panose="020B0606030504020204" pitchFamily="34" charset="0"/>
                <a:ea typeface="+mn-ea"/>
                <a:cs typeface="Latha" panose="020B0604020202020204" pitchFamily="34" charset="0"/>
              </a:rPr>
              <a:t>த்வம்த்வ </a:t>
            </a:r>
            <a:endParaRPr kumimoji="0" lang="en-GB" sz="2800" b="0" i="0" u="none" strike="noStrike" kern="1200" cap="none" spc="0" normalizeH="0" baseline="0" noProof="0" dirty="0">
              <a:ln>
                <a:noFill/>
              </a:ln>
              <a:solidFill>
                <a:srgbClr val="444444"/>
              </a:solidFill>
              <a:effectLst/>
              <a:uLnTx/>
              <a:uFillTx/>
              <a:latin typeface="open sans" panose="020B06060305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Latha" panose="020B0604020202020204" pitchFamily="34" charset="0"/>
              </a:rPr>
              <a:t>குங்குமாங்கித வக்ஷஸம் ।</a:t>
            </a:r>
            <a:br>
              <a:rPr kumimoji="0" lang="ta-IN"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Latha" panose="020B0604020202020204" pitchFamily="34" charset="0"/>
              </a:rPr>
            </a:br>
            <a:r>
              <a:rPr kumimoji="0" lang="ta-IN"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Latha" panose="020B0604020202020204" pitchFamily="34" charset="0"/>
              </a:rPr>
              <a:t>ஶ்ரீனிகேதம் மஹேஷ்</a:t>
            </a:r>
            <a:r>
              <a:rPr kumimoji="0" lang="en-GB"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ta-IN"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Latha" panose="020B0604020202020204" pitchFamily="34" charset="0"/>
              </a:rPr>
              <a:t>வாஸம் </a:t>
            </a:r>
            <a:endParaRPr kumimoji="0" lang="en-GB"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800" b="0" i="0" u="none" strike="noStrike" kern="1200" cap="none" spc="0" normalizeH="0" baseline="0" noProof="0" dirty="0">
                <a:ln>
                  <a:noFill/>
                </a:ln>
                <a:solidFill>
                  <a:srgbClr val="006600"/>
                </a:solidFill>
                <a:effectLst/>
                <a:uLnTx/>
                <a:uFillTx/>
                <a:latin typeface="arial" panose="020B0604020202020204" pitchFamily="34" charset="0"/>
                <a:ea typeface="+mn-ea"/>
                <a:cs typeface="Latha" panose="020B0604020202020204" pitchFamily="34" charset="0"/>
              </a:rPr>
              <a:t>கிருஷ்ணம்</a:t>
            </a:r>
            <a:r>
              <a:rPr kumimoji="0" lang="ta-IN" sz="2800" b="0" i="0" u="none" strike="noStrike" kern="1200" cap="none" spc="0" normalizeH="0" baseline="0" noProof="0" dirty="0">
                <a:ln>
                  <a:noFill/>
                </a:ln>
                <a:solidFill>
                  <a:srgbClr val="006600"/>
                </a:solidFill>
                <a:effectLst/>
                <a:uLnTx/>
                <a:uFillTx/>
                <a:latin typeface="open sans" panose="020B0606030504020204" pitchFamily="34" charset="0"/>
                <a:ea typeface="+mn-ea"/>
                <a:cs typeface="Latha" panose="020B0604020202020204" pitchFamily="34" charset="0"/>
              </a:rPr>
              <a:t> </a:t>
            </a:r>
            <a:r>
              <a:rPr kumimoji="0" lang="ta-IN" sz="2800" b="0" i="0" u="none" strike="noStrike" kern="1200" cap="none" spc="0" normalizeH="0" baseline="0" noProof="0" dirty="0">
                <a:ln>
                  <a:noFill/>
                </a:ln>
                <a:solidFill>
                  <a:srgbClr val="006600"/>
                </a:solidFill>
                <a:effectLst/>
                <a:uLnTx/>
                <a:uFillTx/>
                <a:latin typeface="arial" panose="020B0604020202020204" pitchFamily="34" charset="0"/>
                <a:ea typeface="+mn-ea"/>
                <a:cs typeface="Latha" panose="020B0604020202020204" pitchFamily="34" charset="0"/>
              </a:rPr>
              <a:t>வந்தே</a:t>
            </a:r>
            <a:r>
              <a:rPr kumimoji="0" lang="ta-IN" sz="2800" b="0" i="0" u="none" strike="noStrike" kern="1200" cap="none" spc="0" normalizeH="0" baseline="0" noProof="0" dirty="0">
                <a:ln>
                  <a:noFill/>
                </a:ln>
                <a:solidFill>
                  <a:srgbClr val="006600"/>
                </a:solidFill>
                <a:effectLst/>
                <a:uLnTx/>
                <a:uFillTx/>
                <a:latin typeface="open sans" panose="020B0606030504020204" pitchFamily="34" charset="0"/>
                <a:ea typeface="+mn-ea"/>
                <a:cs typeface="Latha" panose="020B0604020202020204" pitchFamily="34" charset="0"/>
              </a:rPr>
              <a:t> ஜகத்குரும் </a:t>
            </a:r>
            <a:r>
              <a:rPr kumimoji="0" lang="ta-IN"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Latha" panose="020B0604020202020204" pitchFamily="34" charset="0"/>
              </a:rPr>
              <a:t>॥</a:t>
            </a:r>
            <a:endParaRPr kumimoji="0" lang="en-US"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299137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6DBF0BD-5E6A-47E4-BCB4-768513E48D6B}"/>
              </a:ext>
            </a:extLst>
          </p:cNvPr>
          <p:cNvSpPr/>
          <p:nvPr/>
        </p:nvSpPr>
        <p:spPr>
          <a:xfrm>
            <a:off x="1578543" y="750771"/>
            <a:ext cx="9086249" cy="53227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Salutations to the teacher of the world, Krishna.</a:t>
            </a:r>
            <a:b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Who is embraced by the two busts </a:t>
            </a:r>
            <a:r>
              <a:rPr kumimoji="0" lang="en-US" sz="4000" b="0" i="0" u="none" strike="noStrike" kern="1200" cap="none" spc="0" normalizeH="0" baseline="0" noProof="0">
                <a:ln>
                  <a:noFill/>
                </a:ln>
                <a:solidFill>
                  <a:srgbClr val="0000CC"/>
                </a:solidFill>
                <a:effectLst/>
                <a:uLnTx/>
                <a:uFillTx/>
                <a:latin typeface="Cambria Math" panose="02040503050406030204" pitchFamily="18" charset="0"/>
                <a:ea typeface="Cambria Math" panose="02040503050406030204" pitchFamily="18" charset="0"/>
                <a:cs typeface="+mn-cs"/>
              </a:rPr>
              <a:t>of Gopis</a:t>
            </a:r>
            <a: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a:t>
            </a:r>
            <a:b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Whose chest has the marks of saffron,</a:t>
            </a:r>
            <a:b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US"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Who lives with Lakshmi and has a big bow.</a:t>
            </a:r>
            <a:endParaRPr kumimoji="0" lang="en-IN" sz="40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868950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748007-5BD0-4E38-8B91-F3B3EC5BBEAD}"/>
              </a:ext>
            </a:extLst>
          </p:cNvPr>
          <p:cNvSpPr txBox="1"/>
          <p:nvPr/>
        </p:nvSpPr>
        <p:spPr>
          <a:xfrm>
            <a:off x="1415609" y="646983"/>
            <a:ext cx="9388151" cy="286232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defPPr>
              <a:defRPr lang="en-US"/>
            </a:defPPr>
            <a:lvl1pPr algn="ctr">
              <a:defRPr sz="2400" b="1" i="0">
                <a:solidFill>
                  <a:srgbClr val="C00000"/>
                </a:solidFill>
                <a:effectLst/>
                <a:latin typeface="Cambria" panose="02040503050406030204" pitchFamily="18" charset="0"/>
                <a:ea typeface="Cambria" panose="02040503050406030204" pitchFamily="18"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30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0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Shrivatsaankam</a:t>
            </a:r>
            <a:r>
              <a:rPr kumimoji="0" lang="en-IN" sz="30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 </a:t>
            </a:r>
            <a:r>
              <a:rPr kumimoji="0" lang="en-IN" sz="30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Mahoraskam</a:t>
            </a:r>
            <a:endParaRPr kumimoji="0" lang="en-IN" sz="30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0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Vanamaala</a:t>
            </a:r>
            <a:r>
              <a:rPr kumimoji="0" lang="en-IN" sz="30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 </a:t>
            </a:r>
            <a:r>
              <a:rPr kumimoji="0" lang="en-IN" sz="30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Viraajitam</a:t>
            </a:r>
            <a:r>
              <a:rPr kumimoji="0" lang="en-IN" sz="30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0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Shankha</a:t>
            </a:r>
            <a:r>
              <a:rPr kumimoji="0" lang="en-IN" sz="30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 chakra </a:t>
            </a:r>
            <a:r>
              <a:rPr kumimoji="0" lang="en-IN" sz="30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dharam</a:t>
            </a:r>
            <a:r>
              <a:rPr kumimoji="0" lang="en-IN" sz="30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 </a:t>
            </a:r>
            <a:r>
              <a:rPr kumimoji="0" lang="en-IN" sz="30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Devam</a:t>
            </a:r>
            <a:endParaRPr kumimoji="0" lang="en-IN" sz="30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0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Krishnam </a:t>
            </a:r>
            <a:r>
              <a:rPr kumimoji="0" lang="en-IN" sz="30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Vande</a:t>
            </a:r>
            <a:r>
              <a:rPr kumimoji="0" lang="en-IN" sz="30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 </a:t>
            </a:r>
            <a:r>
              <a:rPr kumimoji="0" lang="en-IN" sz="3000" b="1" i="0" u="none" strike="noStrike" kern="1200" cap="none" spc="0" normalizeH="0" baseline="0" noProof="0" dirty="0" err="1">
                <a:ln>
                  <a:noFill/>
                </a:ln>
                <a:solidFill>
                  <a:srgbClr val="006600"/>
                </a:solidFill>
                <a:effectLst/>
                <a:uLnTx/>
                <a:uFillTx/>
                <a:latin typeface="Cambria Math" panose="02040503050406030204" pitchFamily="18" charset="0"/>
                <a:ea typeface="Cambria Math" panose="02040503050406030204" pitchFamily="18" charset="0"/>
                <a:cs typeface="+mn-cs"/>
              </a:rPr>
              <a:t>Jagad</a:t>
            </a:r>
            <a:r>
              <a:rPr kumimoji="0" lang="en-IN" sz="30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rPr>
              <a:t> gurum॥8॥   (2)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3000" b="1" i="0" u="none" strike="noStrike" kern="1200" cap="none" spc="0" normalizeH="0" baseline="0" noProof="0" dirty="0">
              <a:ln>
                <a:noFill/>
              </a:ln>
              <a:solidFill>
                <a:srgbClr val="006600"/>
              </a:solidFill>
              <a:effectLst/>
              <a:uLnTx/>
              <a:uFillTx/>
              <a:latin typeface="Cambria Math" panose="02040503050406030204" pitchFamily="18" charset="0"/>
              <a:ea typeface="Cambria Math" panose="02040503050406030204" pitchFamily="18" charset="0"/>
              <a:cs typeface="+mn-cs"/>
            </a:endParaRPr>
          </a:p>
        </p:txBody>
      </p:sp>
      <p:sp>
        <p:nvSpPr>
          <p:cNvPr id="3" name="TextBox 2">
            <a:extLst>
              <a:ext uri="{FF2B5EF4-FFF2-40B4-BE49-F238E27FC236}">
                <a16:creationId xmlns:a16="http://schemas.microsoft.com/office/drawing/2014/main" id="{2424254B-8C29-4D33-880B-5307B99FBEA5}"/>
              </a:ext>
            </a:extLst>
          </p:cNvPr>
          <p:cNvSpPr txBox="1"/>
          <p:nvPr/>
        </p:nvSpPr>
        <p:spPr>
          <a:xfrm>
            <a:off x="1415609" y="3548447"/>
            <a:ext cx="9388151" cy="267765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Latha" panose="020B0604020202020204" pitchFamily="34" charset="0"/>
              </a:rPr>
              <a:t>ஶ்ரீவத்ஸாங்கம் மஹோ</a:t>
            </a:r>
            <a:r>
              <a:rPr kumimoji="0" lang="en-GB"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rPr>
              <a:t>  </a:t>
            </a:r>
            <a:r>
              <a:rPr kumimoji="0" lang="ta-IN"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Latha" panose="020B0604020202020204" pitchFamily="34" charset="0"/>
              </a:rPr>
              <a:t>ரஸ்கம் </a:t>
            </a:r>
            <a:endParaRPr kumimoji="0" lang="en-US"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Latha" panose="020B0604020202020204" pitchFamily="34" charset="0"/>
              </a:rPr>
              <a:t>வனமாலா விராஜிதம் ।</a:t>
            </a:r>
            <a:br>
              <a:rPr kumimoji="0" lang="ta-IN"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Latha" panose="020B0604020202020204" pitchFamily="34" charset="0"/>
              </a:rPr>
            </a:br>
            <a:r>
              <a:rPr kumimoji="0" lang="ta-IN" altLang="en-US" sz="2800" b="0" i="0" u="none" strike="noStrike" kern="1200" cap="none" spc="0" normalizeH="0" baseline="0" noProof="0" dirty="0">
                <a:ln>
                  <a:noFill/>
                </a:ln>
                <a:solidFill>
                  <a:srgbClr val="006600"/>
                </a:solidFill>
                <a:effectLst/>
                <a:uLnTx/>
                <a:uFillTx/>
                <a:latin typeface="inherit"/>
                <a:ea typeface="+mn-ea"/>
                <a:cs typeface="Latha" panose="020B0604020202020204" pitchFamily="34" charset="0"/>
              </a:rPr>
              <a:t>சங்கு </a:t>
            </a:r>
            <a:r>
              <a:rPr kumimoji="0" lang="ta-IN"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Latha" panose="020B0604020202020204" pitchFamily="34" charset="0"/>
              </a:rPr>
              <a:t>சக்ர தரம் தேவம் </a:t>
            </a:r>
            <a:endParaRPr kumimoji="0" lang="en-US"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800" b="0" i="0" u="none" strike="noStrike" kern="1200" cap="none" spc="0" normalizeH="0" baseline="0" noProof="0" dirty="0">
                <a:ln>
                  <a:noFill/>
                </a:ln>
                <a:solidFill>
                  <a:srgbClr val="006600"/>
                </a:solidFill>
                <a:effectLst/>
                <a:uLnTx/>
                <a:uFillTx/>
                <a:latin typeface="arial" panose="020B0604020202020204" pitchFamily="34" charset="0"/>
                <a:ea typeface="+mn-ea"/>
                <a:cs typeface="Latha" panose="020B0604020202020204" pitchFamily="34" charset="0"/>
              </a:rPr>
              <a:t>கிருஷ்ணம்</a:t>
            </a:r>
            <a:r>
              <a:rPr kumimoji="0" lang="ta-IN" sz="2800" b="0" i="0" u="none" strike="noStrike" kern="1200" cap="none" spc="0" normalizeH="0" baseline="0" noProof="0" dirty="0">
                <a:ln>
                  <a:noFill/>
                </a:ln>
                <a:solidFill>
                  <a:srgbClr val="006600"/>
                </a:solidFill>
                <a:effectLst/>
                <a:uLnTx/>
                <a:uFillTx/>
                <a:latin typeface="open sans" panose="020B0606030504020204" pitchFamily="34" charset="0"/>
                <a:ea typeface="+mn-ea"/>
                <a:cs typeface="Latha" panose="020B0604020202020204" pitchFamily="34" charset="0"/>
              </a:rPr>
              <a:t> </a:t>
            </a:r>
            <a:r>
              <a:rPr kumimoji="0" lang="ta-IN" sz="2800" b="0" i="0" u="none" strike="noStrike" kern="1200" cap="none" spc="0" normalizeH="0" baseline="0" noProof="0" dirty="0">
                <a:ln>
                  <a:noFill/>
                </a:ln>
                <a:solidFill>
                  <a:srgbClr val="006600"/>
                </a:solidFill>
                <a:effectLst/>
                <a:uLnTx/>
                <a:uFillTx/>
                <a:latin typeface="arial" panose="020B0604020202020204" pitchFamily="34" charset="0"/>
                <a:ea typeface="+mn-ea"/>
                <a:cs typeface="Latha" panose="020B0604020202020204" pitchFamily="34" charset="0"/>
              </a:rPr>
              <a:t>வந்தே</a:t>
            </a:r>
            <a:r>
              <a:rPr kumimoji="0" lang="ta-IN" sz="2800" b="0" i="0" u="none" strike="noStrike" kern="1200" cap="none" spc="0" normalizeH="0" baseline="0" noProof="0" dirty="0">
                <a:ln>
                  <a:noFill/>
                </a:ln>
                <a:solidFill>
                  <a:srgbClr val="006600"/>
                </a:solidFill>
                <a:effectLst/>
                <a:uLnTx/>
                <a:uFillTx/>
                <a:latin typeface="open sans" panose="020B0606030504020204" pitchFamily="34" charset="0"/>
                <a:ea typeface="+mn-ea"/>
                <a:cs typeface="Latha" panose="020B0604020202020204" pitchFamily="34" charset="0"/>
              </a:rPr>
              <a:t> ஜகத்குரும் </a:t>
            </a:r>
            <a:r>
              <a:rPr kumimoji="0" lang="ta-IN"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Latha" panose="020B0604020202020204" pitchFamily="34" charset="0"/>
              </a:rPr>
              <a:t>॥</a:t>
            </a:r>
            <a:r>
              <a:rPr kumimoji="0" lang="en-GB"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rPr>
              <a:t>  (2)</a:t>
            </a:r>
            <a:endParaRPr kumimoji="0" lang="en-US"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p:txBody>
      </p:sp>
      <p:sp>
        <p:nvSpPr>
          <p:cNvPr id="5" name="Rectangle 2">
            <a:extLst>
              <a:ext uri="{FF2B5EF4-FFF2-40B4-BE49-F238E27FC236}">
                <a16:creationId xmlns:a16="http://schemas.microsoft.com/office/drawing/2014/main" id="{F5CF0465-F4E4-250B-AB43-38DD068DAA5B}"/>
              </a:ext>
            </a:extLst>
          </p:cNvPr>
          <p:cNvSpPr>
            <a:spLocks noChangeArrowheads="1"/>
          </p:cNvSpPr>
          <p:nvPr/>
        </p:nvSpPr>
        <p:spPr bwMode="auto">
          <a:xfrm>
            <a:off x="0" y="179864"/>
            <a:ext cx="59312" cy="9747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a-IN" altLang="en-US" sz="800" b="0" i="0" u="none" strike="noStrike" kern="1200" cap="none" spc="0" normalizeH="0" baseline="0" noProof="0" dirty="0">
                <a:ln>
                  <a:noFill/>
                </a:ln>
                <a:solidFill>
                  <a:prstClr val="black"/>
                </a:solidFill>
                <a:effectLst/>
                <a:uLnTx/>
                <a:uFillTx/>
                <a:latin typeface="Calibri" panose="020F0502020204030204"/>
                <a:ea typeface="+mn-ea"/>
                <a:cs typeface="Latha" panose="020B0604020202020204" pitchFamily="34" charset="0"/>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773645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6DBF0BD-5E6A-47E4-BCB4-768513E48D6B}"/>
              </a:ext>
            </a:extLst>
          </p:cNvPr>
          <p:cNvSpPr/>
          <p:nvPr/>
        </p:nvSpPr>
        <p:spPr>
          <a:xfrm>
            <a:off x="1799253" y="750771"/>
            <a:ext cx="8593494" cy="504353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Salutations to the teacher of the world, Krishna,</a:t>
            </a:r>
            <a:br>
              <a:rPr kumimoji="0" lang="en-US" sz="3600" b="1"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US" sz="3600" b="1"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Who has the mole Sri </a:t>
            </a:r>
            <a:r>
              <a:rPr kumimoji="0" lang="en-US" sz="3600" b="1"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Vathsa</a:t>
            </a:r>
            <a:r>
              <a:rPr kumimoji="0" lang="en-US" sz="3600" b="1"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on his chest and greatly enjoys,</a:t>
            </a:r>
            <a:br>
              <a:rPr kumimoji="0" lang="en-US" sz="3600" b="1"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US" sz="3600" b="1"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Who is decorated by garlands of forest flowers,</a:t>
            </a:r>
            <a:br>
              <a:rPr kumimoji="0" lang="en-US" sz="3600" b="1"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US" sz="3600" b="1"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And who holds the conch and the holy wheel.</a:t>
            </a:r>
            <a:endParaRPr kumimoji="0" lang="en-IN" sz="3600" b="1"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9974915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ri Damodarastakam Lyrics in English with Meaning -">
            <a:extLst>
              <a:ext uri="{FF2B5EF4-FFF2-40B4-BE49-F238E27FC236}">
                <a16:creationId xmlns:a16="http://schemas.microsoft.com/office/drawing/2014/main" id="{2C74EB28-CC12-FB5E-D426-E56D5E9C1C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F0DEEED-896C-636D-409E-F4D832055536}"/>
              </a:ext>
            </a:extLst>
          </p:cNvPr>
          <p:cNvPicPr>
            <a:picLocks noChangeAspect="1"/>
          </p:cNvPicPr>
          <p:nvPr/>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991506" y="359262"/>
            <a:ext cx="1072465" cy="1072465"/>
          </a:xfrm>
          <a:prstGeom prst="rect">
            <a:avLst/>
          </a:prstGeom>
        </p:spPr>
      </p:pic>
    </p:spTree>
    <p:extLst>
      <p:ext uri="{BB962C8B-B14F-4D97-AF65-F5344CB8AC3E}">
        <p14:creationId xmlns:p14="http://schemas.microsoft.com/office/powerpoint/2010/main" val="41446326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488EBC-93A9-833B-0FEE-A838F95AAD8B}"/>
              </a:ext>
            </a:extLst>
          </p:cNvPr>
          <p:cNvSpPr>
            <a:spLocks noGrp="1"/>
          </p:cNvSpPr>
          <p:nvPr>
            <p:ph type="title"/>
          </p:nvPr>
        </p:nvSpPr>
        <p:spPr>
          <a:xfrm>
            <a:off x="1053465" y="153987"/>
            <a:ext cx="3378200" cy="528955"/>
          </a:xfrm>
        </p:spPr>
        <p:style>
          <a:lnRef idx="1">
            <a:schemeClr val="accent6"/>
          </a:lnRef>
          <a:fillRef idx="2">
            <a:schemeClr val="accent6"/>
          </a:fillRef>
          <a:effectRef idx="1">
            <a:schemeClr val="accent6"/>
          </a:effectRef>
          <a:fontRef idx="minor">
            <a:schemeClr val="dk1"/>
          </a:fontRef>
        </p:style>
        <p:txBody>
          <a:bodyPr>
            <a:normAutofit fontScale="90000"/>
          </a:bodyPr>
          <a:lstStyle/>
          <a:p>
            <a:pPr algn="ctr"/>
            <a:r>
              <a:rPr lang="en-GB" b="1" dirty="0">
                <a:ln w="12700">
                  <a:solidFill>
                    <a:schemeClr val="accent1"/>
                  </a:solidFill>
                  <a:prstDash val="solid"/>
                </a:ln>
                <a:solidFill>
                  <a:srgbClr val="002060"/>
                </a:solidFill>
                <a:effectLst>
                  <a:outerShdw dist="38100" dir="2640000" algn="bl" rotWithShape="0">
                    <a:schemeClr val="accent1"/>
                  </a:outerShdw>
                </a:effectLst>
              </a:rPr>
              <a:t>PASURAM 1</a:t>
            </a:r>
            <a:endParaRPr lang="en-IN" b="1" dirty="0">
              <a:ln w="12700">
                <a:solidFill>
                  <a:schemeClr val="accent1"/>
                </a:solidFill>
                <a:prstDash val="solid"/>
              </a:ln>
              <a:solidFill>
                <a:srgbClr val="002060"/>
              </a:solidFill>
              <a:effectLst>
                <a:outerShdw dist="38100" dir="2640000" algn="bl" rotWithShape="0">
                  <a:schemeClr val="accent1"/>
                </a:outerShdw>
              </a:effectLst>
            </a:endParaRPr>
          </a:p>
        </p:txBody>
      </p:sp>
      <p:sp>
        <p:nvSpPr>
          <p:cNvPr id="5" name="Rectangle: Rounded Corners 4">
            <a:extLst>
              <a:ext uri="{FF2B5EF4-FFF2-40B4-BE49-F238E27FC236}">
                <a16:creationId xmlns:a16="http://schemas.microsoft.com/office/drawing/2014/main" id="{294A59B7-2F41-F7D7-6510-07825D410EC7}"/>
              </a:ext>
            </a:extLst>
          </p:cNvPr>
          <p:cNvSpPr/>
          <p:nvPr/>
        </p:nvSpPr>
        <p:spPr>
          <a:xfrm>
            <a:off x="1276350" y="980442"/>
            <a:ext cx="9191625" cy="149605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Namam</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isvaram</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sat- chid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ananda</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rupam</a:t>
            </a:r>
            <a:b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b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lasat-kuṇḍalam</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gokule</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bhrā</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jamanam</a:t>
            </a:r>
            <a:b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b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yaśodā-bhi</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yo</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lūkha</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lāddhāva</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mānam</a:t>
            </a:r>
            <a:b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b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parā</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mṛṣṭam</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atyantato</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drutya</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gopyā</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 1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br>
            <a:endPar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AAF945B6-73F4-C1E5-AAF2-FF3355B9E988}"/>
              </a:ext>
            </a:extLst>
          </p:cNvPr>
          <p:cNvSpPr/>
          <p:nvPr/>
        </p:nvSpPr>
        <p:spPr>
          <a:xfrm>
            <a:off x="1276350" y="4400550"/>
            <a:ext cx="9258300" cy="159130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2400" b="0" i="0" u="none" strike="noStrike" kern="1200" cap="none" spc="0" normalizeH="0" baseline="0" noProof="0" dirty="0">
                <a:ln>
                  <a:noFill/>
                </a:ln>
                <a:solidFill>
                  <a:srgbClr val="0000CC"/>
                </a:solidFill>
                <a:effectLst/>
                <a:uLnTx/>
                <a:uFillTx/>
                <a:latin typeface="Arial" panose="020B0604020202020204" pitchFamily="34" charset="0"/>
                <a:ea typeface="+mn-ea"/>
                <a:cs typeface="Mangal" panose="02040503050203030202" pitchFamily="18" charset="0"/>
              </a:rPr>
              <a:t>नमामीश्वरं सच्-चिद्-आनन्द-रूपं</a:t>
            </a:r>
            <a:br>
              <a:rPr kumimoji="0" lang="hi-IN" sz="2400" b="0" i="0" u="none" strike="noStrike" kern="1200" cap="none" spc="0" normalizeH="0" baseline="0" noProof="0" dirty="0">
                <a:ln>
                  <a:noFill/>
                </a:ln>
                <a:solidFill>
                  <a:srgbClr val="0000CC"/>
                </a:solidFill>
                <a:effectLst/>
                <a:uLnTx/>
                <a:uFillTx/>
                <a:latin typeface="Calibri" panose="020F0502020204030204"/>
                <a:ea typeface="+mn-ea"/>
                <a:cs typeface="Mangal" panose="02040503050203030202" pitchFamily="18" charset="0"/>
              </a:rPr>
            </a:br>
            <a:r>
              <a:rPr kumimoji="0" lang="hi-IN" sz="2400" b="0" i="0" u="none" strike="noStrike" kern="1200" cap="none" spc="0" normalizeH="0" baseline="0" noProof="0" dirty="0">
                <a:ln>
                  <a:noFill/>
                </a:ln>
                <a:solidFill>
                  <a:srgbClr val="0000CC"/>
                </a:solidFill>
                <a:effectLst/>
                <a:uLnTx/>
                <a:uFillTx/>
                <a:latin typeface="Arial" panose="020B0604020202020204" pitchFamily="34" charset="0"/>
                <a:ea typeface="+mn-ea"/>
                <a:cs typeface="Mangal" panose="02040503050203030202" pitchFamily="18" charset="0"/>
              </a:rPr>
              <a:t>लसत्कुण्डलं गोकुले भ्राजमनम्</a:t>
            </a:r>
            <a:br>
              <a:rPr kumimoji="0" lang="hi-IN" sz="2400" b="0" i="0" u="none" strike="noStrike" kern="1200" cap="none" spc="0" normalizeH="0" baseline="0" noProof="0" dirty="0">
                <a:ln>
                  <a:noFill/>
                </a:ln>
                <a:solidFill>
                  <a:srgbClr val="0000CC"/>
                </a:solidFill>
                <a:effectLst/>
                <a:uLnTx/>
                <a:uFillTx/>
                <a:latin typeface="Calibri" panose="020F0502020204030204"/>
                <a:ea typeface="+mn-ea"/>
                <a:cs typeface="Mangal" panose="02040503050203030202" pitchFamily="18" charset="0"/>
              </a:rPr>
            </a:br>
            <a:r>
              <a:rPr kumimoji="0" lang="hi-IN" sz="2400" b="0" i="0" u="none" strike="noStrike" kern="1200" cap="none" spc="0" normalizeH="0" baseline="0" noProof="0" dirty="0">
                <a:ln>
                  <a:noFill/>
                </a:ln>
                <a:solidFill>
                  <a:srgbClr val="0000CC"/>
                </a:solidFill>
                <a:effectLst/>
                <a:uLnTx/>
                <a:uFillTx/>
                <a:latin typeface="Arial" panose="020B0604020202020204" pitchFamily="34" charset="0"/>
                <a:ea typeface="+mn-ea"/>
                <a:cs typeface="Mangal" panose="02040503050203030202" pitchFamily="18" charset="0"/>
              </a:rPr>
              <a:t>यशोदा-भियोलूखलाद् धावमानं</a:t>
            </a:r>
            <a:br>
              <a:rPr kumimoji="0" lang="hi-IN" sz="2400" b="0" i="0" u="none" strike="noStrike" kern="1200" cap="none" spc="0" normalizeH="0" baseline="0" noProof="0" dirty="0">
                <a:ln>
                  <a:noFill/>
                </a:ln>
                <a:solidFill>
                  <a:srgbClr val="0000CC"/>
                </a:solidFill>
                <a:effectLst/>
                <a:uLnTx/>
                <a:uFillTx/>
                <a:latin typeface="Calibri" panose="020F0502020204030204"/>
                <a:ea typeface="+mn-ea"/>
                <a:cs typeface="Mangal" panose="02040503050203030202" pitchFamily="18" charset="0"/>
              </a:rPr>
            </a:br>
            <a:r>
              <a:rPr kumimoji="0" lang="hi-IN" sz="2400" b="0" i="0" u="none" strike="noStrike" kern="1200" cap="none" spc="0" normalizeH="0" baseline="0" noProof="0" dirty="0">
                <a:ln>
                  <a:noFill/>
                </a:ln>
                <a:solidFill>
                  <a:srgbClr val="0000CC"/>
                </a:solidFill>
                <a:effectLst/>
                <a:uLnTx/>
                <a:uFillTx/>
                <a:latin typeface="Arial" panose="020B0604020202020204" pitchFamily="34" charset="0"/>
                <a:ea typeface="+mn-ea"/>
                <a:cs typeface="Mangal" panose="02040503050203030202" pitchFamily="18" charset="0"/>
              </a:rPr>
              <a:t>परामृष्टम् अत्यन्ततो द्रुत्य गोप्या ॥ १॥</a:t>
            </a:r>
            <a:endParaRPr kumimoji="0" lang="en-IN" sz="2400" b="0" i="0" u="none" strike="noStrike" kern="1200" cap="none" spc="0" normalizeH="0" baseline="0" noProof="0" dirty="0">
              <a:ln>
                <a:noFill/>
              </a:ln>
              <a:solidFill>
                <a:srgbClr val="0000CC"/>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7400483-730A-D48B-5F47-0BA9597FE1AD}"/>
              </a:ext>
            </a:extLst>
          </p:cNvPr>
          <p:cNvSpPr/>
          <p:nvPr/>
        </p:nvSpPr>
        <p:spPr>
          <a:xfrm>
            <a:off x="1276350" y="2657475"/>
            <a:ext cx="9191625" cy="149605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நமாமீஶ்வரம் ஸச்</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சிதாநந்த</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ரூபம்</a:t>
            </a:r>
            <a:br>
              <a:rPr kumimoji="0" lang="ta-IN" sz="2000" b="0" i="0" u="none" strike="noStrike" kern="1200" cap="none" spc="0" normalizeH="0" baseline="0" noProof="0" dirty="0">
                <a:ln>
                  <a:noFill/>
                </a:ln>
                <a:solidFill>
                  <a:srgbClr val="0000CC"/>
                </a:solidFill>
                <a:effectLst/>
                <a:uLnTx/>
                <a:uFillTx/>
                <a:latin typeface="Calibri" panose="020F0502020204030204"/>
                <a:ea typeface="+mn-ea"/>
                <a:cs typeface="Latha" panose="020B0604020202020204" pitchFamily="34" charset="0"/>
              </a:rPr>
            </a:b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லஸத்</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குண்டலம் கோகுலே ப்ரா</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ஜமநம் ।</a:t>
            </a:r>
            <a:br>
              <a:rPr kumimoji="0" lang="ta-IN" sz="2000" b="0" i="0" u="none" strike="noStrike" kern="1200" cap="none" spc="0" normalizeH="0" baseline="0" noProof="0" dirty="0">
                <a:ln>
                  <a:noFill/>
                </a:ln>
                <a:solidFill>
                  <a:srgbClr val="0000CC"/>
                </a:solidFill>
                <a:effectLst/>
                <a:uLnTx/>
                <a:uFillTx/>
                <a:latin typeface="Calibri" panose="020F0502020204030204"/>
                <a:ea typeface="+mn-ea"/>
                <a:cs typeface="Latha" panose="020B0604020202020204" pitchFamily="34" charset="0"/>
              </a:rPr>
            </a:b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யஶோதாபி</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யோ</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லூக</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லாத்தாவ</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மாநம்</a:t>
            </a:r>
            <a:br>
              <a:rPr kumimoji="0" lang="ta-IN" sz="2000" b="0" i="0" u="none" strike="noStrike" kern="1200" cap="none" spc="0" normalizeH="0" baseline="0" noProof="0" dirty="0">
                <a:ln>
                  <a:noFill/>
                </a:ln>
                <a:solidFill>
                  <a:srgbClr val="0000CC"/>
                </a:solidFill>
                <a:effectLst/>
                <a:uLnTx/>
                <a:uFillTx/>
                <a:latin typeface="Calibri" panose="020F0502020204030204"/>
                <a:ea typeface="+mn-ea"/>
                <a:cs typeface="Latha" panose="020B0604020202020204" pitchFamily="34" charset="0"/>
              </a:rPr>
            </a:b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பரா</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ம்ருஷ்டம</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அத்யந்த</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தோ த்ருத்ய </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கோப்யா ॥ 1 ॥</a:t>
            </a:r>
            <a:endParaRPr kumimoji="0" lang="en-IN" sz="20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961584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F9A761BA-9E54-0538-D450-5642BB0A486B}"/>
              </a:ext>
            </a:extLst>
          </p:cNvPr>
          <p:cNvGraphicFramePr>
            <a:graphicFrameLocks noGrp="1"/>
          </p:cNvGraphicFramePr>
          <p:nvPr/>
        </p:nvGraphicFramePr>
        <p:xfrm>
          <a:off x="1940560" y="754380"/>
          <a:ext cx="8209280" cy="5151120"/>
        </p:xfrm>
        <a:graphic>
          <a:graphicData uri="http://schemas.openxmlformats.org/drawingml/2006/table">
            <a:tbl>
              <a:tblPr firstRow="1" bandRow="1">
                <a:tableStyleId>{93296810-A885-4BE3-A3E7-6D5BEEA58F35}</a:tableStyleId>
              </a:tblPr>
              <a:tblGrid>
                <a:gridCol w="4104640">
                  <a:extLst>
                    <a:ext uri="{9D8B030D-6E8A-4147-A177-3AD203B41FA5}">
                      <a16:colId xmlns:a16="http://schemas.microsoft.com/office/drawing/2014/main" val="4116942561"/>
                    </a:ext>
                  </a:extLst>
                </a:gridCol>
                <a:gridCol w="4104640">
                  <a:extLst>
                    <a:ext uri="{9D8B030D-6E8A-4147-A177-3AD203B41FA5}">
                      <a16:colId xmlns:a16="http://schemas.microsoft.com/office/drawing/2014/main" val="3618748843"/>
                    </a:ext>
                  </a:extLst>
                </a:gridCol>
              </a:tblGrid>
              <a:tr h="370840">
                <a:tc>
                  <a:txBody>
                    <a:bodyPr/>
                    <a:lstStyle/>
                    <a:p>
                      <a:r>
                        <a:rPr lang="en-GB" sz="2000" dirty="0"/>
                        <a:t>Word</a:t>
                      </a:r>
                      <a:endParaRPr lang="en-IN" sz="2000" dirty="0"/>
                    </a:p>
                  </a:txBody>
                  <a:tcPr/>
                </a:tc>
                <a:tc>
                  <a:txBody>
                    <a:bodyPr/>
                    <a:lstStyle/>
                    <a:p>
                      <a:r>
                        <a:rPr lang="en-GB" sz="2000" dirty="0"/>
                        <a:t>meaning</a:t>
                      </a:r>
                      <a:endParaRPr lang="en-IN" sz="2000" dirty="0"/>
                    </a:p>
                  </a:txBody>
                  <a:tcPr/>
                </a:tc>
                <a:extLst>
                  <a:ext uri="{0D108BD9-81ED-4DB2-BD59-A6C34878D82A}">
                    <a16:rowId xmlns:a16="http://schemas.microsoft.com/office/drawing/2014/main" val="3030053411"/>
                  </a:ext>
                </a:extLst>
              </a:tr>
              <a:tr h="370840">
                <a:tc>
                  <a:txBody>
                    <a:bodyPr/>
                    <a:lstStyle/>
                    <a:p>
                      <a:r>
                        <a:rPr lang="hi-IN" sz="2000" b="0" i="0" dirty="0">
                          <a:solidFill>
                            <a:srgbClr val="0000CC"/>
                          </a:solidFill>
                          <a:effectLst/>
                          <a:latin typeface="Arial" panose="020B0604020202020204" pitchFamily="34" charset="0"/>
                        </a:rPr>
                        <a:t>नमामीश्वरं</a:t>
                      </a:r>
                      <a:endParaRPr lang="en-IN" sz="2000" dirty="0"/>
                    </a:p>
                  </a:txBody>
                  <a:tcPr/>
                </a:tc>
                <a:tc>
                  <a:txBody>
                    <a:bodyPr/>
                    <a:lstStyle/>
                    <a:p>
                      <a:r>
                        <a:rPr lang="en-GB" sz="2000" dirty="0"/>
                        <a:t>I bow to god</a:t>
                      </a:r>
                      <a:endParaRPr lang="en-IN" sz="2000" dirty="0"/>
                    </a:p>
                  </a:txBody>
                  <a:tcPr/>
                </a:tc>
                <a:extLst>
                  <a:ext uri="{0D108BD9-81ED-4DB2-BD59-A6C34878D82A}">
                    <a16:rowId xmlns:a16="http://schemas.microsoft.com/office/drawing/2014/main" val="1256030335"/>
                  </a:ext>
                </a:extLst>
              </a:tr>
              <a:tr h="370840">
                <a:tc>
                  <a:txBody>
                    <a:bodyPr/>
                    <a:lstStyle/>
                    <a:p>
                      <a:r>
                        <a:rPr lang="hi-IN" sz="2000" b="0" i="0" dirty="0">
                          <a:solidFill>
                            <a:srgbClr val="0000CC"/>
                          </a:solidFill>
                          <a:effectLst/>
                          <a:latin typeface="Arial" panose="020B0604020202020204" pitchFamily="34" charset="0"/>
                        </a:rPr>
                        <a:t>सच्-चिद्-आनन्द</a:t>
                      </a:r>
                      <a:endParaRPr lang="en-IN" sz="2000" dirty="0"/>
                    </a:p>
                  </a:txBody>
                  <a:tcPr/>
                </a:tc>
                <a:tc>
                  <a:txBody>
                    <a:bodyPr/>
                    <a:lstStyle/>
                    <a:p>
                      <a:r>
                        <a:rPr lang="en-GB" sz="2000" dirty="0"/>
                        <a:t>True bliss</a:t>
                      </a:r>
                      <a:endParaRPr lang="en-IN" sz="2000" dirty="0"/>
                    </a:p>
                  </a:txBody>
                  <a:tcPr/>
                </a:tc>
                <a:extLst>
                  <a:ext uri="{0D108BD9-81ED-4DB2-BD59-A6C34878D82A}">
                    <a16:rowId xmlns:a16="http://schemas.microsoft.com/office/drawing/2014/main" val="2870130613"/>
                  </a:ext>
                </a:extLst>
              </a:tr>
              <a:tr h="370840">
                <a:tc>
                  <a:txBody>
                    <a:bodyPr/>
                    <a:lstStyle/>
                    <a:p>
                      <a:r>
                        <a:rPr lang="hi-IN" sz="2000" b="0" i="0" dirty="0">
                          <a:solidFill>
                            <a:srgbClr val="0000CC"/>
                          </a:solidFill>
                          <a:effectLst/>
                          <a:latin typeface="Arial" panose="020B0604020202020204" pitchFamily="34" charset="0"/>
                        </a:rPr>
                        <a:t>रूपं</a:t>
                      </a:r>
                      <a:endParaRPr lang="en-IN" sz="2000" dirty="0"/>
                    </a:p>
                  </a:txBody>
                  <a:tcPr/>
                </a:tc>
                <a:tc>
                  <a:txBody>
                    <a:bodyPr/>
                    <a:lstStyle/>
                    <a:p>
                      <a:r>
                        <a:rPr lang="en-GB" sz="2000" dirty="0"/>
                        <a:t>form</a:t>
                      </a:r>
                      <a:endParaRPr lang="en-IN" sz="2000" dirty="0"/>
                    </a:p>
                  </a:txBody>
                  <a:tcPr/>
                </a:tc>
                <a:extLst>
                  <a:ext uri="{0D108BD9-81ED-4DB2-BD59-A6C34878D82A}">
                    <a16:rowId xmlns:a16="http://schemas.microsoft.com/office/drawing/2014/main" val="3729488834"/>
                  </a:ext>
                </a:extLst>
              </a:tr>
              <a:tr h="370840">
                <a:tc>
                  <a:txBody>
                    <a:bodyPr/>
                    <a:lstStyle/>
                    <a:p>
                      <a:r>
                        <a:rPr lang="hi-IN" sz="2000" b="0" i="0" dirty="0">
                          <a:solidFill>
                            <a:srgbClr val="0000CC"/>
                          </a:solidFill>
                          <a:effectLst/>
                          <a:latin typeface="Arial" panose="020B0604020202020204" pitchFamily="34" charset="0"/>
                        </a:rPr>
                        <a:t>लसत्कुण्डलं</a:t>
                      </a:r>
                      <a:endParaRPr lang="en-IN" sz="2000" dirty="0"/>
                    </a:p>
                  </a:txBody>
                  <a:tcPr/>
                </a:tc>
                <a:tc>
                  <a:txBody>
                    <a:bodyPr/>
                    <a:lstStyle/>
                    <a:p>
                      <a:r>
                        <a:rPr lang="en-GB" sz="2000" dirty="0"/>
                        <a:t>Shiny earrings</a:t>
                      </a:r>
                      <a:endParaRPr lang="en-IN" sz="2000" dirty="0"/>
                    </a:p>
                  </a:txBody>
                  <a:tcPr/>
                </a:tc>
                <a:extLst>
                  <a:ext uri="{0D108BD9-81ED-4DB2-BD59-A6C34878D82A}">
                    <a16:rowId xmlns:a16="http://schemas.microsoft.com/office/drawing/2014/main" val="579355477"/>
                  </a:ext>
                </a:extLst>
              </a:tr>
              <a:tr h="370840">
                <a:tc>
                  <a:txBody>
                    <a:bodyPr/>
                    <a:lstStyle/>
                    <a:p>
                      <a:r>
                        <a:rPr lang="hi-IN" sz="2000" b="0" i="0" dirty="0">
                          <a:solidFill>
                            <a:srgbClr val="0000CC"/>
                          </a:solidFill>
                          <a:effectLst/>
                          <a:latin typeface="Arial" panose="020B0604020202020204" pitchFamily="34" charset="0"/>
                        </a:rPr>
                        <a:t>भ्राजमनम्</a:t>
                      </a:r>
                      <a:endParaRPr lang="en-IN" sz="2000" dirty="0"/>
                    </a:p>
                  </a:txBody>
                  <a:tcPr/>
                </a:tc>
                <a:tc>
                  <a:txBody>
                    <a:bodyPr/>
                    <a:lstStyle/>
                    <a:p>
                      <a:r>
                        <a:rPr lang="en-GB" sz="2000" dirty="0"/>
                        <a:t>resplendent</a:t>
                      </a:r>
                      <a:endParaRPr lang="en-IN" sz="2000" dirty="0"/>
                    </a:p>
                  </a:txBody>
                  <a:tcPr/>
                </a:tc>
                <a:extLst>
                  <a:ext uri="{0D108BD9-81ED-4DB2-BD59-A6C34878D82A}">
                    <a16:rowId xmlns:a16="http://schemas.microsoft.com/office/drawing/2014/main" val="3915663834"/>
                  </a:ext>
                </a:extLst>
              </a:tr>
              <a:tr h="370840">
                <a:tc>
                  <a:txBody>
                    <a:bodyPr/>
                    <a:lstStyle/>
                    <a:p>
                      <a:r>
                        <a:rPr lang="hi-IN" sz="2000" b="0" i="0" dirty="0">
                          <a:solidFill>
                            <a:srgbClr val="0000CC"/>
                          </a:solidFill>
                          <a:effectLst/>
                          <a:latin typeface="Arial" panose="020B0604020202020204" pitchFamily="34" charset="0"/>
                        </a:rPr>
                        <a:t>यशोदा-भियो</a:t>
                      </a:r>
                      <a:endParaRPr lang="en-IN" sz="2000" dirty="0"/>
                    </a:p>
                  </a:txBody>
                  <a:tcPr/>
                </a:tc>
                <a:tc>
                  <a:txBody>
                    <a:bodyPr/>
                    <a:lstStyle/>
                    <a:p>
                      <a:r>
                        <a:rPr lang="en-GB" sz="2000" dirty="0"/>
                        <a:t>Fear from </a:t>
                      </a:r>
                      <a:r>
                        <a:rPr lang="en-GB" sz="2000" dirty="0" err="1"/>
                        <a:t>yashoda</a:t>
                      </a:r>
                      <a:endParaRPr lang="en-IN" sz="2000" dirty="0"/>
                    </a:p>
                  </a:txBody>
                  <a:tcPr/>
                </a:tc>
                <a:extLst>
                  <a:ext uri="{0D108BD9-81ED-4DB2-BD59-A6C34878D82A}">
                    <a16:rowId xmlns:a16="http://schemas.microsoft.com/office/drawing/2014/main" val="3206183141"/>
                  </a:ext>
                </a:extLst>
              </a:tr>
              <a:tr h="370840">
                <a:tc>
                  <a:txBody>
                    <a:bodyPr/>
                    <a:lstStyle/>
                    <a:p>
                      <a:r>
                        <a:rPr lang="hi-IN" sz="2000" b="0" i="0" dirty="0">
                          <a:solidFill>
                            <a:srgbClr val="0000CC"/>
                          </a:solidFill>
                          <a:effectLst/>
                          <a:latin typeface="Arial" panose="020B0604020202020204" pitchFamily="34" charset="0"/>
                        </a:rPr>
                        <a:t>लूखलाद्</a:t>
                      </a:r>
                      <a:endParaRPr lang="en-IN" sz="2000" dirty="0"/>
                    </a:p>
                  </a:txBody>
                  <a:tcPr/>
                </a:tc>
                <a:tc>
                  <a:txBody>
                    <a:bodyPr/>
                    <a:lstStyle/>
                    <a:p>
                      <a:r>
                        <a:rPr lang="en-GB" sz="2000" dirty="0"/>
                        <a:t>mortar</a:t>
                      </a:r>
                      <a:endParaRPr lang="en-IN" sz="2000" dirty="0"/>
                    </a:p>
                  </a:txBody>
                  <a:tcPr/>
                </a:tc>
                <a:extLst>
                  <a:ext uri="{0D108BD9-81ED-4DB2-BD59-A6C34878D82A}">
                    <a16:rowId xmlns:a16="http://schemas.microsoft.com/office/drawing/2014/main" val="3786344428"/>
                  </a:ext>
                </a:extLst>
              </a:tr>
              <a:tr h="370840">
                <a:tc>
                  <a:txBody>
                    <a:bodyPr/>
                    <a:lstStyle/>
                    <a:p>
                      <a:r>
                        <a:rPr lang="hi-IN" sz="2000" b="0" i="0" dirty="0">
                          <a:solidFill>
                            <a:srgbClr val="0000CC"/>
                          </a:solidFill>
                          <a:effectLst/>
                          <a:latin typeface="Arial" panose="020B0604020202020204" pitchFamily="34" charset="0"/>
                        </a:rPr>
                        <a:t>धावमानं</a:t>
                      </a:r>
                      <a:endParaRPr lang="en-IN" sz="2000" dirty="0"/>
                    </a:p>
                  </a:txBody>
                  <a:tcPr/>
                </a:tc>
                <a:tc>
                  <a:txBody>
                    <a:bodyPr/>
                    <a:lstStyle/>
                    <a:p>
                      <a:r>
                        <a:rPr lang="en-GB" sz="2000" dirty="0"/>
                        <a:t>running</a:t>
                      </a:r>
                      <a:endParaRPr lang="en-IN" sz="2000" dirty="0"/>
                    </a:p>
                  </a:txBody>
                  <a:tcPr/>
                </a:tc>
                <a:extLst>
                  <a:ext uri="{0D108BD9-81ED-4DB2-BD59-A6C34878D82A}">
                    <a16:rowId xmlns:a16="http://schemas.microsoft.com/office/drawing/2014/main" val="3509596672"/>
                  </a:ext>
                </a:extLst>
              </a:tr>
              <a:tr h="370840">
                <a:tc>
                  <a:txBody>
                    <a:bodyPr/>
                    <a:lstStyle/>
                    <a:p>
                      <a:r>
                        <a:rPr lang="hi-IN" sz="2000" b="0" i="0" dirty="0">
                          <a:solidFill>
                            <a:srgbClr val="0000CC"/>
                          </a:solidFill>
                          <a:effectLst/>
                          <a:latin typeface="Arial" panose="020B0604020202020204" pitchFamily="34" charset="0"/>
                        </a:rPr>
                        <a:t>परामृष्टम्</a:t>
                      </a:r>
                      <a:endParaRPr lang="en-IN" sz="2000" dirty="0"/>
                    </a:p>
                  </a:txBody>
                  <a:tcPr/>
                </a:tc>
                <a:tc>
                  <a:txBody>
                    <a:bodyPr/>
                    <a:lstStyle/>
                    <a:p>
                      <a:r>
                        <a:rPr lang="en-GB" sz="2000" dirty="0"/>
                        <a:t>Seized or caught</a:t>
                      </a:r>
                      <a:endParaRPr lang="en-IN" sz="2000" dirty="0"/>
                    </a:p>
                  </a:txBody>
                  <a:tcPr/>
                </a:tc>
                <a:extLst>
                  <a:ext uri="{0D108BD9-81ED-4DB2-BD59-A6C34878D82A}">
                    <a16:rowId xmlns:a16="http://schemas.microsoft.com/office/drawing/2014/main" val="4056587862"/>
                  </a:ext>
                </a:extLst>
              </a:tr>
              <a:tr h="370840">
                <a:tc>
                  <a:txBody>
                    <a:bodyPr/>
                    <a:lstStyle/>
                    <a:p>
                      <a:r>
                        <a:rPr lang="hi-IN" sz="2000" b="0" i="0" dirty="0">
                          <a:solidFill>
                            <a:srgbClr val="0000CC"/>
                          </a:solidFill>
                          <a:effectLst/>
                          <a:latin typeface="Arial" panose="020B0604020202020204" pitchFamily="34" charset="0"/>
                        </a:rPr>
                        <a:t>अत्यन्ततो</a:t>
                      </a:r>
                      <a:endParaRPr lang="en-IN" sz="2000" dirty="0"/>
                    </a:p>
                  </a:txBody>
                  <a:tcPr/>
                </a:tc>
                <a:tc>
                  <a:txBody>
                    <a:bodyPr/>
                    <a:lstStyle/>
                    <a:p>
                      <a:r>
                        <a:rPr lang="en-GB" sz="2000" dirty="0"/>
                        <a:t>Extremely</a:t>
                      </a:r>
                      <a:endParaRPr lang="en-IN" sz="2000" dirty="0"/>
                    </a:p>
                  </a:txBody>
                  <a:tcPr/>
                </a:tc>
                <a:extLst>
                  <a:ext uri="{0D108BD9-81ED-4DB2-BD59-A6C34878D82A}">
                    <a16:rowId xmlns:a16="http://schemas.microsoft.com/office/drawing/2014/main" val="3788044252"/>
                  </a:ext>
                </a:extLst>
              </a:tr>
              <a:tr h="370840">
                <a:tc>
                  <a:txBody>
                    <a:bodyPr/>
                    <a:lstStyle/>
                    <a:p>
                      <a:r>
                        <a:rPr lang="hi-IN" sz="2000" b="0" i="0" dirty="0">
                          <a:solidFill>
                            <a:srgbClr val="0000CC"/>
                          </a:solidFill>
                          <a:effectLst/>
                          <a:latin typeface="Arial" panose="020B0604020202020204" pitchFamily="34" charset="0"/>
                        </a:rPr>
                        <a:t>द्रुत्य</a:t>
                      </a:r>
                      <a:endParaRPr lang="en-IN" sz="2000" dirty="0"/>
                    </a:p>
                  </a:txBody>
                  <a:tcPr/>
                </a:tc>
                <a:tc>
                  <a:txBody>
                    <a:bodyPr/>
                    <a:lstStyle/>
                    <a:p>
                      <a:r>
                        <a:rPr lang="en-GB" sz="2000" dirty="0"/>
                        <a:t>speed</a:t>
                      </a:r>
                      <a:endParaRPr lang="en-IN" sz="2000" dirty="0"/>
                    </a:p>
                  </a:txBody>
                  <a:tcPr/>
                </a:tc>
                <a:extLst>
                  <a:ext uri="{0D108BD9-81ED-4DB2-BD59-A6C34878D82A}">
                    <a16:rowId xmlns:a16="http://schemas.microsoft.com/office/drawing/2014/main" val="998857002"/>
                  </a:ext>
                </a:extLst>
              </a:tr>
              <a:tr h="370840">
                <a:tc>
                  <a:txBody>
                    <a:bodyPr/>
                    <a:lstStyle/>
                    <a:p>
                      <a:r>
                        <a:rPr lang="hi-IN" sz="2000" b="0" i="0" dirty="0">
                          <a:solidFill>
                            <a:srgbClr val="0000CC"/>
                          </a:solidFill>
                          <a:effectLst/>
                          <a:latin typeface="Arial" panose="020B0604020202020204" pitchFamily="34" charset="0"/>
                        </a:rPr>
                        <a:t>गोप्या</a:t>
                      </a:r>
                      <a:endParaRPr lang="en-IN" sz="2000" dirty="0"/>
                    </a:p>
                  </a:txBody>
                  <a:tcPr/>
                </a:tc>
                <a:tc>
                  <a:txBody>
                    <a:bodyPr/>
                    <a:lstStyle/>
                    <a:p>
                      <a:r>
                        <a:rPr lang="en-GB" sz="2000" dirty="0"/>
                        <a:t>secret</a:t>
                      </a:r>
                      <a:endParaRPr lang="en-IN" sz="2000" dirty="0"/>
                    </a:p>
                  </a:txBody>
                  <a:tcPr/>
                </a:tc>
                <a:extLst>
                  <a:ext uri="{0D108BD9-81ED-4DB2-BD59-A6C34878D82A}">
                    <a16:rowId xmlns:a16="http://schemas.microsoft.com/office/drawing/2014/main" val="1254613363"/>
                  </a:ext>
                </a:extLst>
              </a:tr>
            </a:tbl>
          </a:graphicData>
        </a:graphic>
      </p:graphicFrame>
    </p:spTree>
    <p:extLst>
      <p:ext uri="{BB962C8B-B14F-4D97-AF65-F5344CB8AC3E}">
        <p14:creationId xmlns:p14="http://schemas.microsoft.com/office/powerpoint/2010/main" val="25682873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2771A7E4-C9DC-2DE4-BAB9-AC259063586A}"/>
              </a:ext>
            </a:extLst>
          </p:cNvPr>
          <p:cNvSpPr>
            <a:spLocks noGrp="1"/>
          </p:cNvSpPr>
          <p:nvPr>
            <p:ph type="title"/>
          </p:nvPr>
        </p:nvSpPr>
        <p:spPr>
          <a:xfrm>
            <a:off x="3482340" y="77787"/>
            <a:ext cx="4880610" cy="1027113"/>
          </a:xfrm>
        </p:spPr>
        <p:style>
          <a:lnRef idx="1">
            <a:schemeClr val="accent4"/>
          </a:lnRef>
          <a:fillRef idx="2">
            <a:schemeClr val="accent4"/>
          </a:fillRef>
          <a:effectRef idx="1">
            <a:schemeClr val="accent4"/>
          </a:effectRef>
          <a:fontRef idx="minor">
            <a:schemeClr val="dk1"/>
          </a:fontRef>
        </p:style>
        <p:txBody>
          <a:bodyPr>
            <a:noAutofit/>
          </a:bodyPr>
          <a:lstStyle/>
          <a:p>
            <a:pPr algn="ctr"/>
            <a:r>
              <a:rPr lang="en-GB" sz="4000" b="1" dirty="0">
                <a:ln w="12700">
                  <a:solidFill>
                    <a:schemeClr val="accent1"/>
                  </a:solidFill>
                  <a:prstDash val="solid"/>
                </a:ln>
                <a:solidFill>
                  <a:srgbClr val="002060"/>
                </a:solidFill>
                <a:effectLst>
                  <a:outerShdw dist="38100" dir="2640000" algn="bl" rotWithShape="0">
                    <a:schemeClr val="accent1"/>
                  </a:outerShdw>
                </a:effectLst>
              </a:rPr>
              <a:t>PASURAM 1: Meaning</a:t>
            </a:r>
            <a:endParaRPr lang="en-IN" sz="4000" b="1" dirty="0">
              <a:ln w="12700">
                <a:solidFill>
                  <a:schemeClr val="accent1"/>
                </a:solidFill>
                <a:prstDash val="solid"/>
              </a:ln>
              <a:solidFill>
                <a:srgbClr val="002060"/>
              </a:solidFill>
              <a:effectLst>
                <a:outerShdw dist="38100" dir="2640000" algn="bl" rotWithShape="0">
                  <a:schemeClr val="accent1"/>
                </a:outerShdw>
              </a:effectLst>
            </a:endParaRPr>
          </a:p>
        </p:txBody>
      </p:sp>
      <p:sp>
        <p:nvSpPr>
          <p:cNvPr id="4" name="Rectangle: Rounded Corners 3">
            <a:extLst>
              <a:ext uri="{FF2B5EF4-FFF2-40B4-BE49-F238E27FC236}">
                <a16:creationId xmlns:a16="http://schemas.microsoft.com/office/drawing/2014/main" id="{E247FD4F-612B-AC62-4793-04992C7160BF}"/>
              </a:ext>
            </a:extLst>
          </p:cNvPr>
          <p:cNvSpPr/>
          <p:nvPr/>
        </p:nvSpPr>
        <p:spPr>
          <a:xfrm>
            <a:off x="1543050" y="1266826"/>
            <a:ext cx="8905875" cy="432435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CC"/>
                </a:solidFill>
                <a:effectLst/>
                <a:uLnTx/>
                <a:uFillTx/>
                <a:latin typeface="Lucida Sans Typewriter" panose="020B0509030504030204" pitchFamily="49" charset="0"/>
                <a:ea typeface="+mn-ea"/>
                <a:cs typeface="+mn-cs"/>
              </a:rPr>
              <a:t>To the supreme controller, who possesses an eternal form of blissful knowledge, whose glistening earrings swing to and fro, who manifested Himself in Gokula, who stole the butter that the gopis kept hanging from the rafters of their storerooms and who then quickly jumped up and ran in retreat in fear of Mother Yasoda but was ultimately caught – to that Supreme Lord, Sri Damodara, I offer my humble obeisances.</a:t>
            </a:r>
            <a:endParaRPr kumimoji="0" lang="en-IN" sz="2000" b="0" i="0" u="none" strike="noStrike" kern="1200" cap="none" spc="0" normalizeH="0" baseline="0" noProof="0">
              <a:ln>
                <a:noFill/>
              </a:ln>
              <a:solidFill>
                <a:srgbClr val="0000CC"/>
              </a:solidFill>
              <a:effectLst/>
              <a:uLnTx/>
              <a:uFillTx/>
              <a:latin typeface="Lucida Sans Typewriter" panose="020B0509030504030204" pitchFamily="49" charset="0"/>
              <a:ea typeface="+mn-ea"/>
              <a:cs typeface="+mn-cs"/>
            </a:endParaRPr>
          </a:p>
        </p:txBody>
      </p:sp>
    </p:spTree>
    <p:extLst>
      <p:ext uri="{BB962C8B-B14F-4D97-AF65-F5344CB8AC3E}">
        <p14:creationId xmlns:p14="http://schemas.microsoft.com/office/powerpoint/2010/main" val="7097788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488EBC-93A9-833B-0FEE-A838F95AAD8B}"/>
              </a:ext>
            </a:extLst>
          </p:cNvPr>
          <p:cNvSpPr>
            <a:spLocks noGrp="1"/>
          </p:cNvSpPr>
          <p:nvPr>
            <p:ph type="title"/>
          </p:nvPr>
        </p:nvSpPr>
        <p:spPr>
          <a:xfrm>
            <a:off x="1082040" y="153987"/>
            <a:ext cx="3378200" cy="528955"/>
          </a:xfrm>
        </p:spPr>
        <p:style>
          <a:lnRef idx="1">
            <a:schemeClr val="accent6"/>
          </a:lnRef>
          <a:fillRef idx="2">
            <a:schemeClr val="accent6"/>
          </a:fillRef>
          <a:effectRef idx="1">
            <a:schemeClr val="accent6"/>
          </a:effectRef>
          <a:fontRef idx="minor">
            <a:schemeClr val="dk1"/>
          </a:fontRef>
        </p:style>
        <p:txBody>
          <a:bodyPr>
            <a:normAutofit fontScale="90000"/>
          </a:bodyPr>
          <a:lstStyle/>
          <a:p>
            <a:pPr algn="ctr"/>
            <a:r>
              <a:rPr lang="en-GB" b="1" dirty="0">
                <a:ln w="12700">
                  <a:solidFill>
                    <a:schemeClr val="accent1"/>
                  </a:solidFill>
                  <a:prstDash val="solid"/>
                </a:ln>
                <a:solidFill>
                  <a:srgbClr val="002060"/>
                </a:solidFill>
                <a:effectLst>
                  <a:outerShdw dist="38100" dir="2640000" algn="bl" rotWithShape="0">
                    <a:schemeClr val="accent1"/>
                  </a:outerShdw>
                </a:effectLst>
              </a:rPr>
              <a:t>PASURAM 2</a:t>
            </a:r>
            <a:endParaRPr lang="en-IN" b="1" dirty="0">
              <a:ln w="12700">
                <a:solidFill>
                  <a:schemeClr val="accent1"/>
                </a:solidFill>
                <a:prstDash val="solid"/>
              </a:ln>
              <a:solidFill>
                <a:srgbClr val="002060"/>
              </a:solidFill>
              <a:effectLst>
                <a:outerShdw dist="38100" dir="2640000" algn="bl" rotWithShape="0">
                  <a:schemeClr val="accent1"/>
                </a:outerShdw>
              </a:effectLst>
            </a:endParaRPr>
          </a:p>
        </p:txBody>
      </p:sp>
      <p:sp>
        <p:nvSpPr>
          <p:cNvPr id="5" name="Rectangle: Rounded Corners 4">
            <a:extLst>
              <a:ext uri="{FF2B5EF4-FFF2-40B4-BE49-F238E27FC236}">
                <a16:creationId xmlns:a16="http://schemas.microsoft.com/office/drawing/2014/main" id="{294A59B7-2F41-F7D7-6510-07825D410EC7}"/>
              </a:ext>
            </a:extLst>
          </p:cNvPr>
          <p:cNvSpPr/>
          <p:nvPr/>
        </p:nvSpPr>
        <p:spPr>
          <a:xfrm>
            <a:off x="1276350" y="980442"/>
            <a:ext cx="9191625" cy="149605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rudantam</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muhur</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netra-yugmam</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mṛjantam</a:t>
            </a:r>
            <a:br>
              <a:rPr kumimoji="0" lang="en-IN" sz="2400" b="0" i="0" u="none" strike="noStrike" kern="1200" cap="none" spc="0" normalizeH="0" baseline="0" noProof="0" dirty="0">
                <a:ln>
                  <a:noFill/>
                </a:ln>
                <a:solidFill>
                  <a:srgbClr val="0000CC"/>
                </a:solidFill>
                <a:effectLst/>
                <a:uLnTx/>
                <a:uFillTx/>
                <a:latin typeface="Calibri" panose="020F0502020204030204"/>
                <a:ea typeface="+mn-ea"/>
                <a:cs typeface="+mn-cs"/>
              </a:rPr>
            </a:b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karāmbhoja-yugmena</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sātańka-netram</a:t>
            </a:r>
            <a:br>
              <a:rPr kumimoji="0" lang="en-IN" sz="2400" b="0" i="0" u="none" strike="noStrike" kern="1200" cap="none" spc="0" normalizeH="0" baseline="0" noProof="0" dirty="0">
                <a:ln>
                  <a:noFill/>
                </a:ln>
                <a:solidFill>
                  <a:srgbClr val="0000CC"/>
                </a:solidFill>
                <a:effectLst/>
                <a:uLnTx/>
                <a:uFillTx/>
                <a:latin typeface="Calibri" panose="020F0502020204030204"/>
                <a:ea typeface="+mn-ea"/>
                <a:cs typeface="+mn-cs"/>
              </a:rPr>
            </a:b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muhuḥ</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śvāsa-kampa-trirekhāńka-kaṇṭha</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a:t>
            </a:r>
            <a:br>
              <a:rPr kumimoji="0" lang="en-IN" sz="2400" b="0" i="0" u="none" strike="noStrike" kern="1200" cap="none" spc="0" normalizeH="0" baseline="0" noProof="0" dirty="0">
                <a:ln>
                  <a:noFill/>
                </a:ln>
                <a:solidFill>
                  <a:srgbClr val="0000CC"/>
                </a:solidFill>
                <a:effectLst/>
                <a:uLnTx/>
                <a:uFillTx/>
                <a:latin typeface="Calibri" panose="020F0502020204030204"/>
                <a:ea typeface="+mn-ea"/>
                <a:cs typeface="+mn-cs"/>
              </a:rPr>
            </a:b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sthita-graivam</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dāmodaram</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bhakti-</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baddham</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 2 ||</a:t>
            </a:r>
            <a:b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br>
            <a:endPar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AAF945B6-73F4-C1E5-AAF2-FF3355B9E988}"/>
              </a:ext>
            </a:extLst>
          </p:cNvPr>
          <p:cNvSpPr/>
          <p:nvPr/>
        </p:nvSpPr>
        <p:spPr>
          <a:xfrm>
            <a:off x="1276350" y="4400550"/>
            <a:ext cx="9258300" cy="159130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2400" b="0" i="0" u="none" strike="noStrike" kern="1200" cap="none" spc="0" normalizeH="0" baseline="0" noProof="0" dirty="0">
                <a:ln>
                  <a:noFill/>
                </a:ln>
                <a:solidFill>
                  <a:srgbClr val="0000CC"/>
                </a:solidFill>
                <a:effectLst/>
                <a:uLnTx/>
                <a:uFillTx/>
                <a:latin typeface="Arial" panose="020B0604020202020204" pitchFamily="34" charset="0"/>
                <a:ea typeface="+mn-ea"/>
                <a:cs typeface="Mangal" panose="02040503050203030202" pitchFamily="18" charset="0"/>
              </a:rPr>
              <a:t>रुदन्तं मुहुर् नेत्र-युग्मं मृजन्तम्</a:t>
            </a:r>
            <a:br>
              <a:rPr kumimoji="0" lang="hi-IN" sz="2400" b="0" i="0" u="none" strike="noStrike" kern="1200" cap="none" spc="0" normalizeH="0" baseline="0" noProof="0" dirty="0">
                <a:ln>
                  <a:noFill/>
                </a:ln>
                <a:solidFill>
                  <a:srgbClr val="0000CC"/>
                </a:solidFill>
                <a:effectLst/>
                <a:uLnTx/>
                <a:uFillTx/>
                <a:latin typeface="Calibri" panose="020F0502020204030204"/>
                <a:ea typeface="+mn-ea"/>
                <a:cs typeface="Mangal" panose="02040503050203030202" pitchFamily="18" charset="0"/>
              </a:rPr>
            </a:br>
            <a:r>
              <a:rPr kumimoji="0" lang="hi-IN" sz="2400" b="0" i="0" u="none" strike="noStrike" kern="1200" cap="none" spc="0" normalizeH="0" baseline="0" noProof="0" dirty="0">
                <a:ln>
                  <a:noFill/>
                </a:ln>
                <a:solidFill>
                  <a:srgbClr val="0000CC"/>
                </a:solidFill>
                <a:effectLst/>
                <a:uLnTx/>
                <a:uFillTx/>
                <a:latin typeface="Arial" panose="020B0604020202020204" pitchFamily="34" charset="0"/>
                <a:ea typeface="+mn-ea"/>
                <a:cs typeface="Mangal" panose="02040503050203030202" pitchFamily="18" charset="0"/>
              </a:rPr>
              <a:t>कराम्भोज-युग्मेन सातङ्क-नेत्रम्</a:t>
            </a:r>
            <a:br>
              <a:rPr kumimoji="0" lang="hi-IN" sz="2400" b="0" i="0" u="none" strike="noStrike" kern="1200" cap="none" spc="0" normalizeH="0" baseline="0" noProof="0" dirty="0">
                <a:ln>
                  <a:noFill/>
                </a:ln>
                <a:solidFill>
                  <a:srgbClr val="0000CC"/>
                </a:solidFill>
                <a:effectLst/>
                <a:uLnTx/>
                <a:uFillTx/>
                <a:latin typeface="Calibri" panose="020F0502020204030204"/>
                <a:ea typeface="+mn-ea"/>
                <a:cs typeface="Mangal" panose="02040503050203030202" pitchFamily="18" charset="0"/>
              </a:rPr>
            </a:br>
            <a:r>
              <a:rPr kumimoji="0" lang="hi-IN" sz="2400" b="0" i="0" u="none" strike="noStrike" kern="1200" cap="none" spc="0" normalizeH="0" baseline="0" noProof="0" dirty="0">
                <a:ln>
                  <a:noFill/>
                </a:ln>
                <a:solidFill>
                  <a:srgbClr val="0000CC"/>
                </a:solidFill>
                <a:effectLst/>
                <a:uLnTx/>
                <a:uFillTx/>
                <a:latin typeface="Arial" panose="020B0604020202020204" pitchFamily="34" charset="0"/>
                <a:ea typeface="+mn-ea"/>
                <a:cs typeface="Mangal" panose="02040503050203030202" pitchFamily="18" charset="0"/>
              </a:rPr>
              <a:t>मुहुः श्वास-कम्प-त्रिरेखाङ्क-कण्ठ</a:t>
            </a:r>
            <a:br>
              <a:rPr kumimoji="0" lang="hi-IN" sz="2400" b="0" i="0" u="none" strike="noStrike" kern="1200" cap="none" spc="0" normalizeH="0" baseline="0" noProof="0" dirty="0">
                <a:ln>
                  <a:noFill/>
                </a:ln>
                <a:solidFill>
                  <a:srgbClr val="0000CC"/>
                </a:solidFill>
                <a:effectLst/>
                <a:uLnTx/>
                <a:uFillTx/>
                <a:latin typeface="Calibri" panose="020F0502020204030204"/>
                <a:ea typeface="+mn-ea"/>
                <a:cs typeface="Mangal" panose="02040503050203030202" pitchFamily="18" charset="0"/>
              </a:rPr>
            </a:br>
            <a:r>
              <a:rPr kumimoji="0" lang="hi-IN" sz="2400" b="0" i="0" u="none" strike="noStrike" kern="1200" cap="none" spc="0" normalizeH="0" baseline="0" noProof="0" dirty="0">
                <a:ln>
                  <a:noFill/>
                </a:ln>
                <a:solidFill>
                  <a:srgbClr val="0000CC"/>
                </a:solidFill>
                <a:effectLst/>
                <a:uLnTx/>
                <a:uFillTx/>
                <a:latin typeface="Arial" panose="020B0604020202020204" pitchFamily="34" charset="0"/>
                <a:ea typeface="+mn-ea"/>
                <a:cs typeface="Mangal" panose="02040503050203030202" pitchFamily="18" charset="0"/>
              </a:rPr>
              <a:t>स्थित-ग्रैवं दामोदरं भक्ति-बद्धम् ॥ २॥</a:t>
            </a:r>
            <a:endParaRPr kumimoji="0" lang="en-IN" sz="2400" b="0" i="0" u="none" strike="noStrike" kern="1200" cap="none" spc="0" normalizeH="0" baseline="0" noProof="0" dirty="0">
              <a:ln>
                <a:noFill/>
              </a:ln>
              <a:solidFill>
                <a:srgbClr val="0000CC"/>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7400483-730A-D48B-5F47-0BA9597FE1AD}"/>
              </a:ext>
            </a:extLst>
          </p:cNvPr>
          <p:cNvSpPr/>
          <p:nvPr/>
        </p:nvSpPr>
        <p:spPr>
          <a:xfrm>
            <a:off x="1276350" y="2657475"/>
            <a:ext cx="9191625" cy="149605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ருதந்தம் முஹுர்</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நேத்ர</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யுக்மம் ம்ருஜந்தம்</a:t>
            </a:r>
            <a:br>
              <a:rPr kumimoji="0" lang="ta-IN" sz="2000" b="0" i="0" u="none" strike="noStrike" kern="1200" cap="none" spc="0" normalizeH="0" baseline="0" noProof="0" dirty="0">
                <a:ln>
                  <a:noFill/>
                </a:ln>
                <a:solidFill>
                  <a:srgbClr val="0000CC"/>
                </a:solidFill>
                <a:effectLst/>
                <a:uLnTx/>
                <a:uFillTx/>
                <a:latin typeface="Calibri" panose="020F0502020204030204"/>
                <a:ea typeface="+mn-ea"/>
                <a:cs typeface="Latha" panose="020B0604020202020204" pitchFamily="34" charset="0"/>
              </a:rPr>
            </a:b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கராம்போஜ</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யுக்மேந ஸாதங்க</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நேத்ரம் ।</a:t>
            </a:r>
            <a:br>
              <a:rPr kumimoji="0" lang="ta-IN" sz="2000" b="0" i="0" u="none" strike="noStrike" kern="1200" cap="none" spc="0" normalizeH="0" baseline="0" noProof="0" dirty="0">
                <a:ln>
                  <a:noFill/>
                </a:ln>
                <a:solidFill>
                  <a:srgbClr val="0000CC"/>
                </a:solidFill>
                <a:effectLst/>
                <a:uLnTx/>
                <a:uFillTx/>
                <a:latin typeface="Calibri" panose="020F0502020204030204"/>
                <a:ea typeface="+mn-ea"/>
                <a:cs typeface="Latha" panose="020B0604020202020204" pitchFamily="34" charset="0"/>
              </a:rPr>
            </a:b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முஹு꞉ ஶ்வாஸ</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கம்ப</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த்ரி</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ரேகாங்க</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கண்ட</a:t>
            </a:r>
            <a:br>
              <a:rPr kumimoji="0" lang="ta-IN" sz="2000" b="0" i="0" u="none" strike="noStrike" kern="1200" cap="none" spc="0" normalizeH="0" baseline="0" noProof="0" dirty="0">
                <a:ln>
                  <a:noFill/>
                </a:ln>
                <a:solidFill>
                  <a:srgbClr val="0000CC"/>
                </a:solidFill>
                <a:effectLst/>
                <a:uLnTx/>
                <a:uFillTx/>
                <a:latin typeface="Calibri" panose="020F0502020204030204"/>
                <a:ea typeface="+mn-ea"/>
                <a:cs typeface="Latha" panose="020B0604020202020204" pitchFamily="34" charset="0"/>
              </a:rPr>
            </a:b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ஸ்திதக்</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கரைவம்</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தாமோதரம் பக்தி</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பத்தம் ॥ 2 ॥</a:t>
            </a:r>
            <a:endParaRPr kumimoji="0" lang="en-IN" sz="20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526013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FF81DCA-51FA-7C7F-2646-F4CEF91E1CF0}"/>
              </a:ext>
            </a:extLst>
          </p:cNvPr>
          <p:cNvSpPr txBox="1">
            <a:spLocks/>
          </p:cNvSpPr>
          <p:nvPr/>
        </p:nvSpPr>
        <p:spPr>
          <a:xfrm>
            <a:off x="890338" y="68122"/>
            <a:ext cx="9671867" cy="1410722"/>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7200" b="1" dirty="0">
                <a:solidFill>
                  <a:srgbClr val="006600"/>
                </a:solidFill>
                <a:latin typeface="Futurama Title Font" panose="02000000000000000000" pitchFamily="2" charset="0"/>
              </a:rPr>
              <a:t> meaning - 2</a:t>
            </a:r>
          </a:p>
        </p:txBody>
      </p:sp>
      <p:sp>
        <p:nvSpPr>
          <p:cNvPr id="5" name="Rectangle: Rounded Corners 4">
            <a:extLst>
              <a:ext uri="{FF2B5EF4-FFF2-40B4-BE49-F238E27FC236}">
                <a16:creationId xmlns:a16="http://schemas.microsoft.com/office/drawing/2014/main" id="{B30F5D00-A4EE-567C-4791-4EB27EBA0D6C}"/>
              </a:ext>
            </a:extLst>
          </p:cNvPr>
          <p:cNvSpPr/>
          <p:nvPr/>
        </p:nvSpPr>
        <p:spPr>
          <a:xfrm>
            <a:off x="228600" y="1478844"/>
            <a:ext cx="11766884" cy="493398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3200" b="0" i="0" dirty="0">
                <a:solidFill>
                  <a:srgbClr val="0000CC"/>
                </a:solidFill>
                <a:effectLst/>
                <a:latin typeface="Rockwell" panose="02060603020205020403" pitchFamily="18" charset="0"/>
              </a:rPr>
              <a:t>2.1: Reverential Salutations to You Who is mounted on the Garuda, and Who is the Terror to </a:t>
            </a:r>
            <a:r>
              <a:rPr lang="en-GB" sz="3200" b="0" i="0" dirty="0" err="1">
                <a:solidFill>
                  <a:srgbClr val="0000CC"/>
                </a:solidFill>
                <a:effectLst/>
                <a:latin typeface="Rockwell" panose="02060603020205020403" pitchFamily="18" charset="0"/>
              </a:rPr>
              <a:t>Kolasura</a:t>
            </a:r>
            <a:r>
              <a:rPr lang="en-GB" sz="3200" b="0" i="0" dirty="0">
                <a:solidFill>
                  <a:srgbClr val="0000CC"/>
                </a:solidFill>
                <a:effectLst/>
                <a:latin typeface="Rockwell" panose="02060603020205020403" pitchFamily="18" charset="0"/>
              </a:rPr>
              <a:t>,</a:t>
            </a:r>
          </a:p>
          <a:p>
            <a:pPr algn="ctr"/>
            <a:endParaRPr lang="en-GB" sz="3200" dirty="0">
              <a:solidFill>
                <a:srgbClr val="0000CC"/>
              </a:solidFill>
              <a:latin typeface="Rockwell" panose="02060603020205020403" pitchFamily="18" charset="0"/>
            </a:endParaRPr>
          </a:p>
          <a:p>
            <a:pPr algn="ctr"/>
            <a:br>
              <a:rPr lang="en-GB" sz="3200" dirty="0">
                <a:solidFill>
                  <a:srgbClr val="0000CC"/>
                </a:solidFill>
                <a:latin typeface="Rockwell" panose="02060603020205020403" pitchFamily="18" charset="0"/>
              </a:rPr>
            </a:br>
            <a:r>
              <a:rPr lang="en-GB" sz="3200" b="0" i="0" dirty="0">
                <a:solidFill>
                  <a:srgbClr val="0000CC"/>
                </a:solidFill>
                <a:effectLst/>
                <a:latin typeface="Rockwell" panose="02060603020205020403" pitchFamily="18" charset="0"/>
              </a:rPr>
              <a:t>2.2: (Reverential Salutations to You) O Devi Who Remove All Sins (when we Surrender to Her); Reverential Salutations to You, O Devi Mahalakshmi.</a:t>
            </a:r>
            <a:br>
              <a:rPr lang="en-GB" sz="3200" dirty="0">
                <a:solidFill>
                  <a:srgbClr val="0000CC"/>
                </a:solidFill>
                <a:latin typeface="Rockwell" panose="02060603020205020403" pitchFamily="18" charset="0"/>
              </a:rPr>
            </a:br>
            <a:endParaRPr lang="en-IN" sz="3200" dirty="0">
              <a:solidFill>
                <a:srgbClr val="0000CC"/>
              </a:solidFill>
              <a:latin typeface="Rockwell" panose="02060603020205020403" pitchFamily="18" charset="0"/>
            </a:endParaRPr>
          </a:p>
        </p:txBody>
      </p:sp>
    </p:spTree>
    <p:extLst>
      <p:ext uri="{BB962C8B-B14F-4D97-AF65-F5344CB8AC3E}">
        <p14:creationId xmlns:p14="http://schemas.microsoft.com/office/powerpoint/2010/main" val="38363001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F9A761BA-9E54-0538-D450-5642BB0A486B}"/>
              </a:ext>
            </a:extLst>
          </p:cNvPr>
          <p:cNvGraphicFramePr>
            <a:graphicFrameLocks noGrp="1"/>
          </p:cNvGraphicFramePr>
          <p:nvPr/>
        </p:nvGraphicFramePr>
        <p:xfrm>
          <a:off x="1412240" y="774700"/>
          <a:ext cx="8991600" cy="5151120"/>
        </p:xfrm>
        <a:graphic>
          <a:graphicData uri="http://schemas.openxmlformats.org/drawingml/2006/table">
            <a:tbl>
              <a:tblPr firstRow="1" bandRow="1">
                <a:tableStyleId>{93296810-A885-4BE3-A3E7-6D5BEEA58F35}</a:tableStyleId>
              </a:tblPr>
              <a:tblGrid>
                <a:gridCol w="4495800">
                  <a:extLst>
                    <a:ext uri="{9D8B030D-6E8A-4147-A177-3AD203B41FA5}">
                      <a16:colId xmlns:a16="http://schemas.microsoft.com/office/drawing/2014/main" val="4116942561"/>
                    </a:ext>
                  </a:extLst>
                </a:gridCol>
                <a:gridCol w="4495800">
                  <a:extLst>
                    <a:ext uri="{9D8B030D-6E8A-4147-A177-3AD203B41FA5}">
                      <a16:colId xmlns:a16="http://schemas.microsoft.com/office/drawing/2014/main" val="3618748843"/>
                    </a:ext>
                  </a:extLst>
                </a:gridCol>
              </a:tblGrid>
              <a:tr h="322580">
                <a:tc>
                  <a:txBody>
                    <a:bodyPr/>
                    <a:lstStyle/>
                    <a:p>
                      <a:r>
                        <a:rPr lang="en-GB" sz="2000" dirty="0"/>
                        <a:t>Word</a:t>
                      </a:r>
                      <a:endParaRPr lang="en-IN" sz="2000" dirty="0"/>
                    </a:p>
                  </a:txBody>
                  <a:tcPr/>
                </a:tc>
                <a:tc>
                  <a:txBody>
                    <a:bodyPr/>
                    <a:lstStyle/>
                    <a:p>
                      <a:r>
                        <a:rPr lang="en-GB" sz="2000" dirty="0"/>
                        <a:t>meaning</a:t>
                      </a:r>
                      <a:endParaRPr lang="en-IN" sz="2000" dirty="0"/>
                    </a:p>
                  </a:txBody>
                  <a:tcPr/>
                </a:tc>
                <a:extLst>
                  <a:ext uri="{0D108BD9-81ED-4DB2-BD59-A6C34878D82A}">
                    <a16:rowId xmlns:a16="http://schemas.microsoft.com/office/drawing/2014/main" val="3030053411"/>
                  </a:ext>
                </a:extLst>
              </a:tr>
              <a:tr h="322580">
                <a:tc>
                  <a:txBody>
                    <a:bodyPr/>
                    <a:lstStyle/>
                    <a:p>
                      <a:r>
                        <a:rPr lang="hi-IN" sz="2000" i="0" dirty="0">
                          <a:solidFill>
                            <a:srgbClr val="0000CC"/>
                          </a:solidFill>
                          <a:effectLst/>
                          <a:latin typeface="Arial" panose="020B0604020202020204" pitchFamily="34" charset="0"/>
                        </a:rPr>
                        <a:t>रुदन्तं</a:t>
                      </a:r>
                      <a:endParaRPr lang="en-IN" sz="2000" dirty="0"/>
                    </a:p>
                  </a:txBody>
                  <a:tcPr/>
                </a:tc>
                <a:tc>
                  <a:txBody>
                    <a:bodyPr/>
                    <a:lstStyle/>
                    <a:p>
                      <a:r>
                        <a:rPr lang="en-GB" sz="2000" dirty="0"/>
                        <a:t>Act of crying</a:t>
                      </a:r>
                      <a:endParaRPr lang="en-IN" sz="2000" dirty="0"/>
                    </a:p>
                  </a:txBody>
                  <a:tcPr/>
                </a:tc>
                <a:extLst>
                  <a:ext uri="{0D108BD9-81ED-4DB2-BD59-A6C34878D82A}">
                    <a16:rowId xmlns:a16="http://schemas.microsoft.com/office/drawing/2014/main" val="1256030335"/>
                  </a:ext>
                </a:extLst>
              </a:tr>
              <a:tr h="322580">
                <a:tc>
                  <a:txBody>
                    <a:bodyPr/>
                    <a:lstStyle/>
                    <a:p>
                      <a:r>
                        <a:rPr lang="hi-IN" sz="2000" i="0" dirty="0">
                          <a:solidFill>
                            <a:srgbClr val="0000CC"/>
                          </a:solidFill>
                          <a:effectLst/>
                          <a:latin typeface="Arial" panose="020B0604020202020204" pitchFamily="34" charset="0"/>
                        </a:rPr>
                        <a:t>मुहुर्</a:t>
                      </a:r>
                      <a:endParaRPr lang="en-IN" sz="2000" dirty="0"/>
                    </a:p>
                  </a:txBody>
                  <a:tcPr/>
                </a:tc>
                <a:tc>
                  <a:txBody>
                    <a:bodyPr/>
                    <a:lstStyle/>
                    <a:p>
                      <a:r>
                        <a:rPr lang="en-GB" sz="2000" dirty="0"/>
                        <a:t>Suddenly / in a moment</a:t>
                      </a:r>
                      <a:endParaRPr lang="en-IN" sz="2000" dirty="0"/>
                    </a:p>
                  </a:txBody>
                  <a:tcPr/>
                </a:tc>
                <a:extLst>
                  <a:ext uri="{0D108BD9-81ED-4DB2-BD59-A6C34878D82A}">
                    <a16:rowId xmlns:a16="http://schemas.microsoft.com/office/drawing/2014/main" val="2870130613"/>
                  </a:ext>
                </a:extLst>
              </a:tr>
              <a:tr h="3225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i-IN" sz="2000" i="0" dirty="0">
                          <a:solidFill>
                            <a:srgbClr val="0000CC"/>
                          </a:solidFill>
                          <a:effectLst/>
                          <a:latin typeface="Arial" panose="020B0604020202020204" pitchFamily="34" charset="0"/>
                        </a:rPr>
                        <a:t>नेत्र</a:t>
                      </a:r>
                      <a:r>
                        <a:rPr lang="en-GB" sz="2000" i="0" dirty="0">
                          <a:solidFill>
                            <a:srgbClr val="0000CC"/>
                          </a:solidFill>
                          <a:effectLst/>
                          <a:latin typeface="Arial" panose="020B0604020202020204" pitchFamily="34" charset="0"/>
                        </a:rPr>
                        <a:t> </a:t>
                      </a:r>
                      <a:r>
                        <a:rPr lang="hi-IN" sz="2000" i="0" dirty="0">
                          <a:solidFill>
                            <a:srgbClr val="0000CC"/>
                          </a:solidFill>
                          <a:effectLst/>
                          <a:latin typeface="Arial" panose="020B0604020202020204" pitchFamily="34" charset="0"/>
                        </a:rPr>
                        <a:t>युग्मं</a:t>
                      </a:r>
                      <a:endParaRPr lang="en-IN" sz="2000" dirty="0"/>
                    </a:p>
                  </a:txBody>
                  <a:tcPr/>
                </a:tc>
                <a:tc>
                  <a:txBody>
                    <a:bodyPr/>
                    <a:lstStyle/>
                    <a:p>
                      <a:r>
                        <a:rPr lang="en-GB" sz="2000" dirty="0"/>
                        <a:t>Pair of eyes</a:t>
                      </a:r>
                      <a:endParaRPr lang="en-IN" sz="2000" dirty="0"/>
                    </a:p>
                  </a:txBody>
                  <a:tcPr/>
                </a:tc>
                <a:extLst>
                  <a:ext uri="{0D108BD9-81ED-4DB2-BD59-A6C34878D82A}">
                    <a16:rowId xmlns:a16="http://schemas.microsoft.com/office/drawing/2014/main" val="3729488834"/>
                  </a:ext>
                </a:extLst>
              </a:tr>
              <a:tr h="322580">
                <a:tc>
                  <a:txBody>
                    <a:bodyPr/>
                    <a:lstStyle/>
                    <a:p>
                      <a:r>
                        <a:rPr lang="hi-IN" sz="2000" i="0" dirty="0">
                          <a:solidFill>
                            <a:srgbClr val="0000CC"/>
                          </a:solidFill>
                          <a:effectLst/>
                          <a:latin typeface="Arial" panose="020B0604020202020204" pitchFamily="34" charset="0"/>
                        </a:rPr>
                        <a:t>मृजन्तम्</a:t>
                      </a:r>
                      <a:endParaRPr lang="en-IN" sz="2000" dirty="0"/>
                    </a:p>
                  </a:txBody>
                  <a:tcPr/>
                </a:tc>
                <a:tc>
                  <a:txBody>
                    <a:bodyPr/>
                    <a:lstStyle/>
                    <a:p>
                      <a:r>
                        <a:rPr lang="en-GB" sz="2000" dirty="0"/>
                        <a:t>wiping</a:t>
                      </a:r>
                      <a:endParaRPr lang="en-IN" sz="2000" dirty="0"/>
                    </a:p>
                  </a:txBody>
                  <a:tcPr/>
                </a:tc>
                <a:extLst>
                  <a:ext uri="{0D108BD9-81ED-4DB2-BD59-A6C34878D82A}">
                    <a16:rowId xmlns:a16="http://schemas.microsoft.com/office/drawing/2014/main" val="3915663834"/>
                  </a:ext>
                </a:extLst>
              </a:tr>
              <a:tr h="322580">
                <a:tc>
                  <a:txBody>
                    <a:bodyPr/>
                    <a:lstStyle/>
                    <a:p>
                      <a:r>
                        <a:rPr lang="hi-IN" sz="2000" i="0" dirty="0">
                          <a:solidFill>
                            <a:srgbClr val="0000CC"/>
                          </a:solidFill>
                          <a:effectLst/>
                          <a:latin typeface="Arial" panose="020B0604020202020204" pitchFamily="34" charset="0"/>
                        </a:rPr>
                        <a:t>कराम्भोज-</a:t>
                      </a:r>
                      <a:endParaRPr lang="en-IN" sz="2000" dirty="0"/>
                    </a:p>
                  </a:txBody>
                  <a:tcPr/>
                </a:tc>
                <a:tc>
                  <a:txBody>
                    <a:bodyPr/>
                    <a:lstStyle/>
                    <a:p>
                      <a:r>
                        <a:rPr lang="en-GB" sz="2000" dirty="0"/>
                        <a:t>Using his hands</a:t>
                      </a:r>
                      <a:endParaRPr lang="en-IN" sz="2000" dirty="0"/>
                    </a:p>
                  </a:txBody>
                  <a:tcPr/>
                </a:tc>
                <a:extLst>
                  <a:ext uri="{0D108BD9-81ED-4DB2-BD59-A6C34878D82A}">
                    <a16:rowId xmlns:a16="http://schemas.microsoft.com/office/drawing/2014/main" val="3206183141"/>
                  </a:ext>
                </a:extLst>
              </a:tr>
              <a:tr h="3225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i-IN" sz="2000" i="0" dirty="0">
                          <a:solidFill>
                            <a:srgbClr val="0000CC"/>
                          </a:solidFill>
                          <a:effectLst/>
                          <a:latin typeface="Arial" panose="020B0604020202020204" pitchFamily="34" charset="0"/>
                        </a:rPr>
                        <a:t>युग्मेन सातङ्क-नेत्रम्</a:t>
                      </a:r>
                      <a:endParaRPr lang="en-IN"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Pair of Lotus shaped eyes</a:t>
                      </a:r>
                      <a:endParaRPr lang="en-IN" sz="2000" dirty="0"/>
                    </a:p>
                  </a:txBody>
                  <a:tcPr/>
                </a:tc>
                <a:extLst>
                  <a:ext uri="{0D108BD9-81ED-4DB2-BD59-A6C34878D82A}">
                    <a16:rowId xmlns:a16="http://schemas.microsoft.com/office/drawing/2014/main" val="3786344428"/>
                  </a:ext>
                </a:extLst>
              </a:tr>
              <a:tr h="322580">
                <a:tc>
                  <a:txBody>
                    <a:bodyPr/>
                    <a:lstStyle/>
                    <a:p>
                      <a:r>
                        <a:rPr lang="hi-IN" sz="2000" i="0" dirty="0">
                          <a:solidFill>
                            <a:srgbClr val="0000CC"/>
                          </a:solidFill>
                          <a:effectLst/>
                          <a:latin typeface="Arial" panose="020B0604020202020204" pitchFamily="34" charset="0"/>
                        </a:rPr>
                        <a:t>मुहुः</a:t>
                      </a:r>
                      <a:endParaRPr lang="en-IN" sz="2000" dirty="0"/>
                    </a:p>
                  </a:txBody>
                  <a:tcPr/>
                </a:tc>
                <a:tc>
                  <a:txBody>
                    <a:bodyPr/>
                    <a:lstStyle/>
                    <a:p>
                      <a:r>
                        <a:rPr lang="en-GB" sz="2000" dirty="0"/>
                        <a:t>repeatedly</a:t>
                      </a:r>
                      <a:endParaRPr lang="en-IN" sz="2000" dirty="0"/>
                    </a:p>
                  </a:txBody>
                  <a:tcPr/>
                </a:tc>
                <a:extLst>
                  <a:ext uri="{0D108BD9-81ED-4DB2-BD59-A6C34878D82A}">
                    <a16:rowId xmlns:a16="http://schemas.microsoft.com/office/drawing/2014/main" val="4056587862"/>
                  </a:ext>
                </a:extLst>
              </a:tr>
              <a:tr h="322580">
                <a:tc>
                  <a:txBody>
                    <a:bodyPr/>
                    <a:lstStyle/>
                    <a:p>
                      <a:r>
                        <a:rPr lang="hi-IN" sz="2000" i="0" kern="1200" dirty="0">
                          <a:solidFill>
                            <a:srgbClr val="0000CC"/>
                          </a:solidFill>
                          <a:effectLst/>
                          <a:latin typeface="Arial" panose="020B0604020202020204" pitchFamily="34" charset="0"/>
                          <a:ea typeface="+mn-ea"/>
                          <a:cs typeface="+mn-cs"/>
                        </a:rPr>
                        <a:t>श्वास-कम्प</a:t>
                      </a:r>
                      <a:endParaRPr lang="en-IN" sz="2000" i="0" kern="1200" dirty="0">
                        <a:solidFill>
                          <a:srgbClr val="0000CC"/>
                        </a:solidFill>
                        <a:effectLst/>
                        <a:latin typeface="Arial" panose="020B0604020202020204" pitchFamily="34" charset="0"/>
                        <a:ea typeface="+mn-ea"/>
                        <a:cs typeface="+mn-cs"/>
                      </a:endParaRPr>
                    </a:p>
                  </a:txBody>
                  <a:tcPr/>
                </a:tc>
                <a:tc>
                  <a:txBody>
                    <a:bodyPr/>
                    <a:lstStyle/>
                    <a:p>
                      <a:r>
                        <a:rPr lang="en-GB" sz="2000" dirty="0"/>
                        <a:t>Trembling breath</a:t>
                      </a:r>
                      <a:endParaRPr lang="en-IN" sz="2000" dirty="0"/>
                    </a:p>
                  </a:txBody>
                  <a:tcPr/>
                </a:tc>
                <a:extLst>
                  <a:ext uri="{0D108BD9-81ED-4DB2-BD59-A6C34878D82A}">
                    <a16:rowId xmlns:a16="http://schemas.microsoft.com/office/drawing/2014/main" val="3788044252"/>
                  </a:ext>
                </a:extLst>
              </a:tr>
              <a:tr h="322580">
                <a:tc>
                  <a:txBody>
                    <a:bodyPr/>
                    <a:lstStyle/>
                    <a:p>
                      <a:r>
                        <a:rPr lang="hi-IN" sz="2000" i="0" kern="1200" dirty="0">
                          <a:solidFill>
                            <a:srgbClr val="0000CC"/>
                          </a:solidFill>
                          <a:effectLst/>
                          <a:latin typeface="Arial" panose="020B0604020202020204" pitchFamily="34" charset="0"/>
                          <a:ea typeface="+mn-ea"/>
                          <a:cs typeface="+mn-cs"/>
                        </a:rPr>
                        <a:t>त्रिरेखाङ्क-कण्ठ</a:t>
                      </a:r>
                      <a:endParaRPr lang="en-IN" sz="2000" i="0" kern="1200" dirty="0">
                        <a:solidFill>
                          <a:srgbClr val="0000CC"/>
                        </a:solidFill>
                        <a:effectLst/>
                        <a:latin typeface="Arial" panose="020B0604020202020204" pitchFamily="34" charset="0"/>
                        <a:ea typeface="+mn-ea"/>
                        <a:cs typeface="+mn-cs"/>
                      </a:endParaRPr>
                    </a:p>
                  </a:txBody>
                  <a:tcPr/>
                </a:tc>
                <a:tc>
                  <a:txBody>
                    <a:bodyPr/>
                    <a:lstStyle/>
                    <a:p>
                      <a:r>
                        <a:rPr lang="en-GB" sz="2000" dirty="0"/>
                        <a:t>Tri-linear neck</a:t>
                      </a:r>
                      <a:endParaRPr lang="en-IN" sz="2000" dirty="0"/>
                    </a:p>
                  </a:txBody>
                  <a:tcPr/>
                </a:tc>
                <a:extLst>
                  <a:ext uri="{0D108BD9-81ED-4DB2-BD59-A6C34878D82A}">
                    <a16:rowId xmlns:a16="http://schemas.microsoft.com/office/drawing/2014/main" val="998857002"/>
                  </a:ext>
                </a:extLst>
              </a:tr>
              <a:tr h="322580">
                <a:tc>
                  <a:txBody>
                    <a:bodyPr/>
                    <a:lstStyle/>
                    <a:p>
                      <a:r>
                        <a:rPr lang="hi-IN" sz="2000" i="0" dirty="0">
                          <a:solidFill>
                            <a:srgbClr val="0000CC"/>
                          </a:solidFill>
                          <a:effectLst/>
                          <a:latin typeface="Arial" panose="020B0604020202020204" pitchFamily="34" charset="0"/>
                        </a:rPr>
                        <a:t>स्थित-ग्रैवं</a:t>
                      </a:r>
                      <a:endParaRPr lang="en-IN" sz="2000" dirty="0"/>
                    </a:p>
                  </a:txBody>
                  <a:tcPr/>
                </a:tc>
                <a:tc>
                  <a:txBody>
                    <a:bodyPr/>
                    <a:lstStyle/>
                    <a:p>
                      <a:r>
                        <a:rPr lang="en-GB" sz="2000" dirty="0"/>
                        <a:t>Standing / being</a:t>
                      </a:r>
                      <a:endParaRPr lang="en-IN" sz="2000" dirty="0"/>
                    </a:p>
                  </a:txBody>
                  <a:tcPr/>
                </a:tc>
                <a:extLst>
                  <a:ext uri="{0D108BD9-81ED-4DB2-BD59-A6C34878D82A}">
                    <a16:rowId xmlns:a16="http://schemas.microsoft.com/office/drawing/2014/main" val="1254613363"/>
                  </a:ext>
                </a:extLst>
              </a:tr>
              <a:tr h="322580">
                <a:tc>
                  <a:txBody>
                    <a:bodyPr/>
                    <a:lstStyle/>
                    <a:p>
                      <a:r>
                        <a:rPr lang="hi-IN" sz="2000" i="0" dirty="0">
                          <a:solidFill>
                            <a:srgbClr val="0000CC"/>
                          </a:solidFill>
                          <a:effectLst/>
                          <a:latin typeface="Arial" panose="020B0604020202020204" pitchFamily="34" charset="0"/>
                        </a:rPr>
                        <a:t>दामोदरं</a:t>
                      </a:r>
                      <a:endParaRPr lang="en-IN" sz="2000" dirty="0"/>
                    </a:p>
                  </a:txBody>
                  <a:tcPr/>
                </a:tc>
                <a:tc>
                  <a:txBody>
                    <a:bodyPr/>
                    <a:lstStyle/>
                    <a:p>
                      <a:r>
                        <a:rPr lang="en-GB" sz="2000" dirty="0"/>
                        <a:t>Lord </a:t>
                      </a:r>
                      <a:r>
                        <a:rPr lang="en-GB" sz="2000" dirty="0" err="1"/>
                        <a:t>krishna</a:t>
                      </a:r>
                      <a:endParaRPr lang="en-IN" sz="2000" dirty="0"/>
                    </a:p>
                  </a:txBody>
                  <a:tcPr/>
                </a:tc>
                <a:extLst>
                  <a:ext uri="{0D108BD9-81ED-4DB2-BD59-A6C34878D82A}">
                    <a16:rowId xmlns:a16="http://schemas.microsoft.com/office/drawing/2014/main" val="3857368455"/>
                  </a:ext>
                </a:extLst>
              </a:tr>
              <a:tr h="322580">
                <a:tc>
                  <a:txBody>
                    <a:bodyPr/>
                    <a:lstStyle/>
                    <a:p>
                      <a:r>
                        <a:rPr lang="hi-IN" sz="2000" i="0" dirty="0">
                          <a:solidFill>
                            <a:srgbClr val="0000CC"/>
                          </a:solidFill>
                          <a:effectLst/>
                          <a:latin typeface="Arial" panose="020B0604020202020204" pitchFamily="34" charset="0"/>
                        </a:rPr>
                        <a:t>भक्ति-बद्धम् </a:t>
                      </a:r>
                      <a:endParaRPr lang="en-IN" sz="2000" dirty="0"/>
                    </a:p>
                  </a:txBody>
                  <a:tcPr/>
                </a:tc>
                <a:tc>
                  <a:txBody>
                    <a:bodyPr/>
                    <a:lstStyle/>
                    <a:p>
                      <a:r>
                        <a:rPr lang="en-GB" sz="2000" dirty="0"/>
                        <a:t>Bound by </a:t>
                      </a:r>
                      <a:r>
                        <a:rPr lang="en-GB" sz="2000" dirty="0" err="1"/>
                        <a:t>devorion</a:t>
                      </a:r>
                      <a:endParaRPr lang="en-IN" sz="2000" dirty="0"/>
                    </a:p>
                  </a:txBody>
                  <a:tcPr/>
                </a:tc>
                <a:extLst>
                  <a:ext uri="{0D108BD9-81ED-4DB2-BD59-A6C34878D82A}">
                    <a16:rowId xmlns:a16="http://schemas.microsoft.com/office/drawing/2014/main" val="2387292777"/>
                  </a:ext>
                </a:extLst>
              </a:tr>
            </a:tbl>
          </a:graphicData>
        </a:graphic>
      </p:graphicFrame>
    </p:spTree>
    <p:extLst>
      <p:ext uri="{BB962C8B-B14F-4D97-AF65-F5344CB8AC3E}">
        <p14:creationId xmlns:p14="http://schemas.microsoft.com/office/powerpoint/2010/main" val="2429143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2771A7E4-C9DC-2DE4-BAB9-AC259063586A}"/>
              </a:ext>
            </a:extLst>
          </p:cNvPr>
          <p:cNvSpPr>
            <a:spLocks noGrp="1"/>
          </p:cNvSpPr>
          <p:nvPr>
            <p:ph type="title"/>
          </p:nvPr>
        </p:nvSpPr>
        <p:spPr>
          <a:xfrm>
            <a:off x="3482340" y="77787"/>
            <a:ext cx="4880610" cy="1027113"/>
          </a:xfrm>
        </p:spPr>
        <p:style>
          <a:lnRef idx="1">
            <a:schemeClr val="accent4"/>
          </a:lnRef>
          <a:fillRef idx="2">
            <a:schemeClr val="accent4"/>
          </a:fillRef>
          <a:effectRef idx="1">
            <a:schemeClr val="accent4"/>
          </a:effectRef>
          <a:fontRef idx="minor">
            <a:schemeClr val="dk1"/>
          </a:fontRef>
        </p:style>
        <p:txBody>
          <a:bodyPr>
            <a:noAutofit/>
          </a:bodyPr>
          <a:lstStyle/>
          <a:p>
            <a:pPr algn="ctr"/>
            <a:r>
              <a:rPr lang="en-GB" sz="4000" b="1" dirty="0">
                <a:ln w="12700">
                  <a:solidFill>
                    <a:schemeClr val="accent1"/>
                  </a:solidFill>
                  <a:prstDash val="solid"/>
                </a:ln>
                <a:solidFill>
                  <a:srgbClr val="002060"/>
                </a:solidFill>
                <a:effectLst>
                  <a:outerShdw dist="38100" dir="2640000" algn="bl" rotWithShape="0">
                    <a:schemeClr val="accent1"/>
                  </a:outerShdw>
                </a:effectLst>
              </a:rPr>
              <a:t>PASURAM 2: Meaning</a:t>
            </a:r>
            <a:endParaRPr lang="en-IN" sz="4000" b="1" dirty="0">
              <a:ln w="12700">
                <a:solidFill>
                  <a:schemeClr val="accent1"/>
                </a:solidFill>
                <a:prstDash val="solid"/>
              </a:ln>
              <a:solidFill>
                <a:srgbClr val="002060"/>
              </a:solidFill>
              <a:effectLst>
                <a:outerShdw dist="38100" dir="2640000" algn="bl" rotWithShape="0">
                  <a:schemeClr val="accent1"/>
                </a:outerShdw>
              </a:effectLst>
            </a:endParaRPr>
          </a:p>
        </p:txBody>
      </p:sp>
      <p:sp>
        <p:nvSpPr>
          <p:cNvPr id="4" name="Rectangle: Rounded Corners 3">
            <a:extLst>
              <a:ext uri="{FF2B5EF4-FFF2-40B4-BE49-F238E27FC236}">
                <a16:creationId xmlns:a16="http://schemas.microsoft.com/office/drawing/2014/main" id="{E247FD4F-612B-AC62-4793-04992C7160BF}"/>
              </a:ext>
            </a:extLst>
          </p:cNvPr>
          <p:cNvSpPr/>
          <p:nvPr/>
        </p:nvSpPr>
        <p:spPr>
          <a:xfrm>
            <a:off x="1543050" y="1266826"/>
            <a:ext cx="8905875" cy="432435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CC"/>
                </a:solidFill>
                <a:effectLst/>
                <a:uLnTx/>
                <a:uFillTx/>
                <a:latin typeface="Lucida Sans Typewriter" panose="020B0509030504030204" pitchFamily="49" charset="0"/>
                <a:ea typeface="+mn-ea"/>
                <a:cs typeface="+mn-cs"/>
              </a:rPr>
              <a:t>Upon seeing His mother’s whipping stick, He cried and rubbed His eyes again and again with His two lotus hands. His eyes were fearful and His breathing quick, and as Mother </a:t>
            </a:r>
            <a:r>
              <a:rPr kumimoji="0" lang="en-US" sz="2000" b="0" i="0" u="none" strike="noStrike" kern="1200" cap="none" spc="0" normalizeH="0" baseline="0" noProof="0" dirty="0" err="1">
                <a:ln>
                  <a:noFill/>
                </a:ln>
                <a:solidFill>
                  <a:srgbClr val="0000CC"/>
                </a:solidFill>
                <a:effectLst/>
                <a:uLnTx/>
                <a:uFillTx/>
                <a:latin typeface="Lucida Sans Typewriter" panose="020B0509030504030204" pitchFamily="49" charset="0"/>
                <a:ea typeface="+mn-ea"/>
                <a:cs typeface="+mn-cs"/>
              </a:rPr>
              <a:t>Yasoda</a:t>
            </a:r>
            <a:r>
              <a:rPr kumimoji="0" lang="en-US" sz="2000" b="0" i="0" u="none" strike="noStrike" kern="1200" cap="none" spc="0" normalizeH="0" baseline="0" noProof="0" dirty="0">
                <a:ln>
                  <a:noFill/>
                </a:ln>
                <a:solidFill>
                  <a:srgbClr val="0000CC"/>
                </a:solidFill>
                <a:effectLst/>
                <a:uLnTx/>
                <a:uFillTx/>
                <a:latin typeface="Lucida Sans Typewriter" panose="020B0509030504030204" pitchFamily="49" charset="0"/>
                <a:ea typeface="+mn-ea"/>
                <a:cs typeface="+mn-cs"/>
              </a:rPr>
              <a:t> bound His belly with ropes, He shivered in fright and His pearl necklace shook. To this Supreme Lord, Sri </a:t>
            </a:r>
            <a:r>
              <a:rPr kumimoji="0" lang="en-US" sz="2000" b="0" i="0" u="none" strike="noStrike" kern="1200" cap="none" spc="0" normalizeH="0" baseline="0" noProof="0" dirty="0" err="1">
                <a:ln>
                  <a:noFill/>
                </a:ln>
                <a:solidFill>
                  <a:srgbClr val="0000CC"/>
                </a:solidFill>
                <a:effectLst/>
                <a:uLnTx/>
                <a:uFillTx/>
                <a:latin typeface="Lucida Sans Typewriter" panose="020B0509030504030204" pitchFamily="49" charset="0"/>
                <a:ea typeface="+mn-ea"/>
                <a:cs typeface="+mn-cs"/>
              </a:rPr>
              <a:t>Damodara</a:t>
            </a:r>
            <a:r>
              <a:rPr kumimoji="0" lang="en-US" sz="2000" b="0" i="0" u="none" strike="noStrike" kern="1200" cap="none" spc="0" normalizeH="0" baseline="0" noProof="0" dirty="0">
                <a:ln>
                  <a:noFill/>
                </a:ln>
                <a:solidFill>
                  <a:srgbClr val="0000CC"/>
                </a:solidFill>
                <a:effectLst/>
                <a:uLnTx/>
                <a:uFillTx/>
                <a:latin typeface="Lucida Sans Typewriter" panose="020B0509030504030204" pitchFamily="49" charset="0"/>
                <a:ea typeface="+mn-ea"/>
                <a:cs typeface="+mn-cs"/>
              </a:rPr>
              <a:t>, I offer my humble </a:t>
            </a:r>
            <a:r>
              <a:rPr kumimoji="0" lang="en-US" sz="2000" b="0" i="0" u="none" strike="noStrike" kern="1200" cap="none" spc="0" normalizeH="0" baseline="0" noProof="0" dirty="0" err="1">
                <a:ln>
                  <a:noFill/>
                </a:ln>
                <a:solidFill>
                  <a:srgbClr val="0000CC"/>
                </a:solidFill>
                <a:effectLst/>
                <a:uLnTx/>
                <a:uFillTx/>
                <a:latin typeface="Lucida Sans Typewriter" panose="020B0509030504030204" pitchFamily="49" charset="0"/>
                <a:ea typeface="+mn-ea"/>
                <a:cs typeface="+mn-cs"/>
              </a:rPr>
              <a:t>obeisances</a:t>
            </a:r>
            <a:r>
              <a:rPr kumimoji="0" lang="en-US" sz="2000" b="0" i="0" u="none" strike="noStrike" kern="1200" cap="none" spc="0" normalizeH="0" baseline="0" noProof="0" dirty="0">
                <a:ln>
                  <a:noFill/>
                </a:ln>
                <a:solidFill>
                  <a:srgbClr val="0000CC"/>
                </a:solidFill>
                <a:effectLst/>
                <a:uLnTx/>
                <a:uFillTx/>
                <a:latin typeface="Lucida Sans Typewriter" panose="020B0509030504030204" pitchFamily="49" charset="0"/>
                <a:ea typeface="+mn-ea"/>
                <a:cs typeface="+mn-cs"/>
              </a:rPr>
              <a:t>.</a:t>
            </a:r>
            <a:endParaRPr kumimoji="0" lang="en-IN" sz="2000" b="0" i="0" u="none" strike="noStrike" kern="1200" cap="none" spc="0" normalizeH="0" baseline="0" noProof="0" dirty="0">
              <a:ln>
                <a:noFill/>
              </a:ln>
              <a:solidFill>
                <a:srgbClr val="0000CC"/>
              </a:solidFill>
              <a:effectLst/>
              <a:uLnTx/>
              <a:uFillTx/>
              <a:latin typeface="Lucida Sans Typewriter" panose="020B0509030504030204" pitchFamily="49" charset="0"/>
              <a:ea typeface="+mn-ea"/>
              <a:cs typeface="+mn-cs"/>
            </a:endParaRPr>
          </a:p>
        </p:txBody>
      </p:sp>
    </p:spTree>
    <p:extLst>
      <p:ext uri="{BB962C8B-B14F-4D97-AF65-F5344CB8AC3E}">
        <p14:creationId xmlns:p14="http://schemas.microsoft.com/office/powerpoint/2010/main" val="26499279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488EBC-93A9-833B-0FEE-A838F95AAD8B}"/>
              </a:ext>
            </a:extLst>
          </p:cNvPr>
          <p:cNvSpPr>
            <a:spLocks noGrp="1"/>
          </p:cNvSpPr>
          <p:nvPr>
            <p:ph type="title"/>
          </p:nvPr>
        </p:nvSpPr>
        <p:spPr>
          <a:xfrm>
            <a:off x="1082040" y="153987"/>
            <a:ext cx="3378200" cy="528955"/>
          </a:xfrm>
        </p:spPr>
        <p:style>
          <a:lnRef idx="1">
            <a:schemeClr val="accent6"/>
          </a:lnRef>
          <a:fillRef idx="2">
            <a:schemeClr val="accent6"/>
          </a:fillRef>
          <a:effectRef idx="1">
            <a:schemeClr val="accent6"/>
          </a:effectRef>
          <a:fontRef idx="minor">
            <a:schemeClr val="dk1"/>
          </a:fontRef>
        </p:style>
        <p:txBody>
          <a:bodyPr>
            <a:normAutofit fontScale="90000"/>
          </a:bodyPr>
          <a:lstStyle/>
          <a:p>
            <a:pPr algn="ctr"/>
            <a:r>
              <a:rPr lang="en-GB" b="1" dirty="0">
                <a:ln w="12700">
                  <a:solidFill>
                    <a:schemeClr val="accent1"/>
                  </a:solidFill>
                  <a:prstDash val="solid"/>
                </a:ln>
                <a:solidFill>
                  <a:srgbClr val="002060"/>
                </a:solidFill>
                <a:effectLst>
                  <a:outerShdw dist="38100" dir="2640000" algn="bl" rotWithShape="0">
                    <a:schemeClr val="accent1"/>
                  </a:outerShdw>
                </a:effectLst>
              </a:rPr>
              <a:t>PASURAM 3</a:t>
            </a:r>
            <a:endParaRPr lang="en-IN" b="1" dirty="0">
              <a:ln w="12700">
                <a:solidFill>
                  <a:schemeClr val="accent1"/>
                </a:solidFill>
                <a:prstDash val="solid"/>
              </a:ln>
              <a:solidFill>
                <a:srgbClr val="002060"/>
              </a:solidFill>
              <a:effectLst>
                <a:outerShdw dist="38100" dir="2640000" algn="bl" rotWithShape="0">
                  <a:schemeClr val="accent1"/>
                </a:outerShdw>
              </a:effectLst>
            </a:endParaRPr>
          </a:p>
        </p:txBody>
      </p:sp>
      <p:sp>
        <p:nvSpPr>
          <p:cNvPr id="5" name="Rectangle: Rounded Corners 4">
            <a:extLst>
              <a:ext uri="{FF2B5EF4-FFF2-40B4-BE49-F238E27FC236}">
                <a16:creationId xmlns:a16="http://schemas.microsoft.com/office/drawing/2014/main" id="{294A59B7-2F41-F7D7-6510-07825D410EC7}"/>
              </a:ext>
            </a:extLst>
          </p:cNvPr>
          <p:cNvSpPr/>
          <p:nvPr/>
        </p:nvSpPr>
        <p:spPr>
          <a:xfrm>
            <a:off x="1276350" y="980442"/>
            <a:ext cx="9191625" cy="149605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itīdṛk</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sva-līlābhir</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ānanda-kuṇḍe</a:t>
            </a:r>
            <a:br>
              <a:rPr kumimoji="0" lang="en-IN" sz="2400" b="0" i="0" u="none" strike="noStrike" kern="1200" cap="none" spc="0" normalizeH="0" baseline="0" noProof="0" dirty="0">
                <a:ln>
                  <a:noFill/>
                </a:ln>
                <a:solidFill>
                  <a:srgbClr val="0000CC"/>
                </a:solidFill>
                <a:effectLst/>
                <a:uLnTx/>
                <a:uFillTx/>
                <a:latin typeface="Calibri" panose="020F0502020204030204"/>
                <a:ea typeface="+mn-ea"/>
                <a:cs typeface="+mn-cs"/>
              </a:rPr>
            </a:b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sva-ghoṣam</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nimajjantam</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ākhyāpayantam</a:t>
            </a:r>
            <a:br>
              <a:rPr kumimoji="0" lang="en-IN" sz="2400" b="0" i="0" u="none" strike="noStrike" kern="1200" cap="none" spc="0" normalizeH="0" baseline="0" noProof="0" dirty="0">
                <a:ln>
                  <a:noFill/>
                </a:ln>
                <a:solidFill>
                  <a:srgbClr val="0000CC"/>
                </a:solidFill>
                <a:effectLst/>
                <a:uLnTx/>
                <a:uFillTx/>
                <a:latin typeface="Calibri" panose="020F0502020204030204"/>
                <a:ea typeface="+mn-ea"/>
                <a:cs typeface="+mn-cs"/>
              </a:rPr>
            </a:b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tadīyeṣit-jñeṣu</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bhaktair</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jitatvam</a:t>
            </a:r>
            <a:br>
              <a:rPr kumimoji="0" lang="en-IN" sz="2400" b="0" i="0" u="none" strike="noStrike" kern="1200" cap="none" spc="0" normalizeH="0" baseline="0" noProof="0" dirty="0">
                <a:ln>
                  <a:noFill/>
                </a:ln>
                <a:solidFill>
                  <a:srgbClr val="0000CC"/>
                </a:solidFill>
                <a:effectLst/>
                <a:uLnTx/>
                <a:uFillTx/>
                <a:latin typeface="Calibri" panose="020F0502020204030204"/>
                <a:ea typeface="+mn-ea"/>
                <a:cs typeface="+mn-cs"/>
              </a:rPr>
            </a:b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punaḥ</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prematas</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tam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śatāvṛtti</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vande</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 3 ||</a:t>
            </a:r>
            <a:b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br>
            <a:endPar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AAF945B6-73F4-C1E5-AAF2-FF3355B9E988}"/>
              </a:ext>
            </a:extLst>
          </p:cNvPr>
          <p:cNvSpPr/>
          <p:nvPr/>
        </p:nvSpPr>
        <p:spPr>
          <a:xfrm>
            <a:off x="1276350" y="4400550"/>
            <a:ext cx="9258300" cy="159130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2400" b="0" i="0" u="none" strike="noStrike" kern="1200" cap="none" spc="0" normalizeH="0" baseline="0" noProof="0" dirty="0">
                <a:ln>
                  <a:noFill/>
                </a:ln>
                <a:solidFill>
                  <a:srgbClr val="0000CC"/>
                </a:solidFill>
                <a:effectLst/>
                <a:uLnTx/>
                <a:uFillTx/>
                <a:latin typeface="Arial" panose="020B0604020202020204" pitchFamily="34" charset="0"/>
                <a:ea typeface="+mn-ea"/>
                <a:cs typeface="Mangal" panose="02040503050203030202" pitchFamily="18" charset="0"/>
              </a:rPr>
              <a:t>इतीदृक् स्व-लीलाभिर् आनन्द-कुण्डे</a:t>
            </a:r>
            <a:br>
              <a:rPr kumimoji="0" lang="hi-IN" sz="2400" b="0" i="0" u="none" strike="noStrike" kern="1200" cap="none" spc="0" normalizeH="0" baseline="0" noProof="0" dirty="0">
                <a:ln>
                  <a:noFill/>
                </a:ln>
                <a:solidFill>
                  <a:srgbClr val="0000CC"/>
                </a:solidFill>
                <a:effectLst/>
                <a:uLnTx/>
                <a:uFillTx/>
                <a:latin typeface="Calibri" panose="020F0502020204030204"/>
                <a:ea typeface="+mn-ea"/>
                <a:cs typeface="Mangal" panose="02040503050203030202" pitchFamily="18" charset="0"/>
              </a:rPr>
            </a:br>
            <a:r>
              <a:rPr kumimoji="0" lang="hi-IN" sz="2400" b="0" i="0" u="none" strike="noStrike" kern="1200" cap="none" spc="0" normalizeH="0" baseline="0" noProof="0" dirty="0">
                <a:ln>
                  <a:noFill/>
                </a:ln>
                <a:solidFill>
                  <a:srgbClr val="0000CC"/>
                </a:solidFill>
                <a:effectLst/>
                <a:uLnTx/>
                <a:uFillTx/>
                <a:latin typeface="Arial" panose="020B0604020202020204" pitchFamily="34" charset="0"/>
                <a:ea typeface="+mn-ea"/>
                <a:cs typeface="Mangal" panose="02040503050203030202" pitchFamily="18" charset="0"/>
              </a:rPr>
              <a:t>स्व-घोषं निमज्जन्तम् आख्यापयन्तम्</a:t>
            </a:r>
            <a:br>
              <a:rPr kumimoji="0" lang="hi-IN" sz="2400" b="0" i="0" u="none" strike="noStrike" kern="1200" cap="none" spc="0" normalizeH="0" baseline="0" noProof="0" dirty="0">
                <a:ln>
                  <a:noFill/>
                </a:ln>
                <a:solidFill>
                  <a:srgbClr val="0000CC"/>
                </a:solidFill>
                <a:effectLst/>
                <a:uLnTx/>
                <a:uFillTx/>
                <a:latin typeface="Calibri" panose="020F0502020204030204"/>
                <a:ea typeface="+mn-ea"/>
                <a:cs typeface="Mangal" panose="02040503050203030202" pitchFamily="18" charset="0"/>
              </a:rPr>
            </a:br>
            <a:r>
              <a:rPr kumimoji="0" lang="hi-IN" sz="2400" b="0" i="0" u="none" strike="noStrike" kern="1200" cap="none" spc="0" normalizeH="0" baseline="0" noProof="0" dirty="0">
                <a:ln>
                  <a:noFill/>
                </a:ln>
                <a:solidFill>
                  <a:srgbClr val="0000CC"/>
                </a:solidFill>
                <a:effectLst/>
                <a:uLnTx/>
                <a:uFillTx/>
                <a:latin typeface="Arial" panose="020B0604020202020204" pitchFamily="34" charset="0"/>
                <a:ea typeface="+mn-ea"/>
                <a:cs typeface="Mangal" panose="02040503050203030202" pitchFamily="18" charset="0"/>
              </a:rPr>
              <a:t>तदीयेषित-ज्ञेषु भक्तैर् जितत्वं</a:t>
            </a:r>
            <a:br>
              <a:rPr kumimoji="0" lang="hi-IN" sz="2400" b="0" i="0" u="none" strike="noStrike" kern="1200" cap="none" spc="0" normalizeH="0" baseline="0" noProof="0" dirty="0">
                <a:ln>
                  <a:noFill/>
                </a:ln>
                <a:solidFill>
                  <a:srgbClr val="0000CC"/>
                </a:solidFill>
                <a:effectLst/>
                <a:uLnTx/>
                <a:uFillTx/>
                <a:latin typeface="Calibri" panose="020F0502020204030204"/>
                <a:ea typeface="+mn-ea"/>
                <a:cs typeface="Mangal" panose="02040503050203030202" pitchFamily="18" charset="0"/>
              </a:rPr>
            </a:br>
            <a:r>
              <a:rPr kumimoji="0" lang="hi-IN" sz="2400" b="0" i="0" u="none" strike="noStrike" kern="1200" cap="none" spc="0" normalizeH="0" baseline="0" noProof="0" dirty="0">
                <a:ln>
                  <a:noFill/>
                </a:ln>
                <a:solidFill>
                  <a:srgbClr val="0000CC"/>
                </a:solidFill>
                <a:effectLst/>
                <a:uLnTx/>
                <a:uFillTx/>
                <a:latin typeface="Arial" panose="020B0604020202020204" pitchFamily="34" charset="0"/>
                <a:ea typeface="+mn-ea"/>
                <a:cs typeface="Mangal" panose="02040503050203030202" pitchFamily="18" charset="0"/>
              </a:rPr>
              <a:t>पुनः प्रेमतस् तं शतावृत्ति वन्दे ॥ ३॥</a:t>
            </a:r>
            <a:endParaRPr kumimoji="0" lang="en-IN" sz="2400" b="0" i="0" u="none" strike="noStrike" kern="1200" cap="none" spc="0" normalizeH="0" baseline="0" noProof="0" dirty="0">
              <a:ln>
                <a:noFill/>
              </a:ln>
              <a:solidFill>
                <a:srgbClr val="0000CC"/>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7400483-730A-D48B-5F47-0BA9597FE1AD}"/>
              </a:ext>
            </a:extLst>
          </p:cNvPr>
          <p:cNvSpPr/>
          <p:nvPr/>
        </p:nvSpPr>
        <p:spPr>
          <a:xfrm>
            <a:off x="1276350" y="2657475"/>
            <a:ext cx="9191625" cy="149605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இதீ</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த்ருக் ஸ்வ</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லீலாபிர்</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altLang="en-US"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ஆ</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நந்த</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குண்டே</a:t>
            </a:r>
            <a:br>
              <a:rPr kumimoji="0" lang="ta-IN" sz="2000" b="0" i="0" u="none" strike="noStrike" kern="1200" cap="none" spc="0" normalizeH="0" baseline="0" noProof="0" dirty="0">
                <a:ln>
                  <a:noFill/>
                </a:ln>
                <a:solidFill>
                  <a:srgbClr val="0000CC"/>
                </a:solidFill>
                <a:effectLst/>
                <a:uLnTx/>
                <a:uFillTx/>
                <a:latin typeface="Calibri" panose="020F0502020204030204"/>
                <a:ea typeface="+mn-ea"/>
                <a:cs typeface="Latha" panose="020B0604020202020204" pitchFamily="34" charset="0"/>
              </a:rPr>
            </a:b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ஸ்வ</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கோஷம் நிமஜ்ஜந்தம்</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altLang="en-US"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ஆ</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க்யா</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பயந்தம் ।</a:t>
            </a:r>
            <a:br>
              <a:rPr kumimoji="0" lang="ta-IN" sz="2000" b="0" i="0" u="none" strike="noStrike" kern="1200" cap="none" spc="0" normalizeH="0" baseline="0" noProof="0" dirty="0">
                <a:ln>
                  <a:noFill/>
                </a:ln>
                <a:solidFill>
                  <a:srgbClr val="0000CC"/>
                </a:solidFill>
                <a:effectLst/>
                <a:uLnTx/>
                <a:uFillTx/>
                <a:latin typeface="Calibri" panose="020F0502020204030204"/>
                <a:ea typeface="+mn-ea"/>
                <a:cs typeface="Latha" panose="020B0604020202020204" pitchFamily="34" charset="0"/>
              </a:rPr>
            </a:b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ததீ</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யேஷித</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ஜ்ஞேஷு </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பக்தைர்</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ஜிதத்வம்</a:t>
            </a:r>
            <a:br>
              <a:rPr kumimoji="0" lang="ta-IN" sz="2000" b="0" i="0" u="none" strike="noStrike" kern="1200" cap="none" spc="0" normalizeH="0" baseline="0" noProof="0" dirty="0">
                <a:ln>
                  <a:noFill/>
                </a:ln>
                <a:solidFill>
                  <a:srgbClr val="0000CC"/>
                </a:solidFill>
                <a:effectLst/>
                <a:uLnTx/>
                <a:uFillTx/>
                <a:latin typeface="Calibri" panose="020F0502020204030204"/>
                <a:ea typeface="+mn-ea"/>
                <a:cs typeface="Latha" panose="020B0604020202020204" pitchFamily="34" charset="0"/>
              </a:rPr>
            </a:b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புந꞉ ப்ரேம</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தஸ்</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தம் ஶதா</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வ்ருத்தி வந்தே</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 3 ॥</a:t>
            </a:r>
            <a:endParaRPr kumimoji="0" lang="en-IN" sz="20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p:txBody>
      </p:sp>
      <p:sp>
        <p:nvSpPr>
          <p:cNvPr id="2" name="Rectangle 1">
            <a:extLst>
              <a:ext uri="{FF2B5EF4-FFF2-40B4-BE49-F238E27FC236}">
                <a16:creationId xmlns:a16="http://schemas.microsoft.com/office/drawing/2014/main" id="{2E7F6D96-62FE-6A45-4D5C-3ECF7D9E84CC}"/>
              </a:ext>
            </a:extLst>
          </p:cNvPr>
          <p:cNvSpPr>
            <a:spLocks noChangeArrowheads="1"/>
          </p:cNvSpPr>
          <p:nvPr/>
        </p:nvSpPr>
        <p:spPr bwMode="auto">
          <a:xfrm>
            <a:off x="0" y="179864"/>
            <a:ext cx="59312" cy="9747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a-IN" altLang="en-US" sz="800" b="0" i="0" u="none" strike="noStrike" kern="1200" cap="none" spc="0" normalizeH="0" baseline="0" noProof="0" dirty="0">
                <a:ln>
                  <a:noFill/>
                </a:ln>
                <a:solidFill>
                  <a:prstClr val="black"/>
                </a:solidFill>
                <a:effectLst/>
                <a:uLnTx/>
                <a:uFillTx/>
                <a:latin typeface="Calibri" panose="020F0502020204030204"/>
                <a:ea typeface="+mn-ea"/>
                <a:cs typeface="Latha" panose="020B0604020202020204" pitchFamily="34" charset="0"/>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257852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F9A761BA-9E54-0538-D450-5642BB0A486B}"/>
              </a:ext>
            </a:extLst>
          </p:cNvPr>
          <p:cNvGraphicFramePr>
            <a:graphicFrameLocks noGrp="1"/>
          </p:cNvGraphicFramePr>
          <p:nvPr/>
        </p:nvGraphicFramePr>
        <p:xfrm>
          <a:off x="1513840" y="297180"/>
          <a:ext cx="8991600" cy="5943600"/>
        </p:xfrm>
        <a:graphic>
          <a:graphicData uri="http://schemas.openxmlformats.org/drawingml/2006/table">
            <a:tbl>
              <a:tblPr firstRow="1" bandRow="1">
                <a:tableStyleId>{93296810-A885-4BE3-A3E7-6D5BEEA58F35}</a:tableStyleId>
              </a:tblPr>
              <a:tblGrid>
                <a:gridCol w="4495800">
                  <a:extLst>
                    <a:ext uri="{9D8B030D-6E8A-4147-A177-3AD203B41FA5}">
                      <a16:colId xmlns:a16="http://schemas.microsoft.com/office/drawing/2014/main" val="4116942561"/>
                    </a:ext>
                  </a:extLst>
                </a:gridCol>
                <a:gridCol w="4495800">
                  <a:extLst>
                    <a:ext uri="{9D8B030D-6E8A-4147-A177-3AD203B41FA5}">
                      <a16:colId xmlns:a16="http://schemas.microsoft.com/office/drawing/2014/main" val="3618748843"/>
                    </a:ext>
                  </a:extLst>
                </a:gridCol>
              </a:tblGrid>
              <a:tr h="322580">
                <a:tc>
                  <a:txBody>
                    <a:bodyPr/>
                    <a:lstStyle/>
                    <a:p>
                      <a:r>
                        <a:rPr lang="en-GB" sz="2000" dirty="0"/>
                        <a:t>Word</a:t>
                      </a:r>
                      <a:endParaRPr lang="en-IN" sz="2000" dirty="0"/>
                    </a:p>
                  </a:txBody>
                  <a:tcPr/>
                </a:tc>
                <a:tc>
                  <a:txBody>
                    <a:bodyPr/>
                    <a:lstStyle/>
                    <a:p>
                      <a:r>
                        <a:rPr lang="en-GB" sz="2000" dirty="0"/>
                        <a:t>meaning</a:t>
                      </a:r>
                      <a:endParaRPr lang="en-IN" sz="2000" dirty="0"/>
                    </a:p>
                  </a:txBody>
                  <a:tcPr/>
                </a:tc>
                <a:extLst>
                  <a:ext uri="{0D108BD9-81ED-4DB2-BD59-A6C34878D82A}">
                    <a16:rowId xmlns:a16="http://schemas.microsoft.com/office/drawing/2014/main" val="3030053411"/>
                  </a:ext>
                </a:extLst>
              </a:tr>
              <a:tr h="322580">
                <a:tc>
                  <a:txBody>
                    <a:bodyPr/>
                    <a:lstStyle/>
                    <a:p>
                      <a:r>
                        <a:rPr lang="hi-IN" sz="2000" b="0" i="0" dirty="0">
                          <a:solidFill>
                            <a:srgbClr val="0000CC"/>
                          </a:solidFill>
                          <a:effectLst/>
                          <a:latin typeface="Arial" panose="020B0604020202020204" pitchFamily="34" charset="0"/>
                        </a:rPr>
                        <a:t>इतीदृक्</a:t>
                      </a:r>
                      <a:endParaRPr lang="en-IN" sz="2000" dirty="0"/>
                    </a:p>
                  </a:txBody>
                  <a:tcPr/>
                </a:tc>
                <a:tc>
                  <a:txBody>
                    <a:bodyPr/>
                    <a:lstStyle/>
                    <a:p>
                      <a:r>
                        <a:rPr lang="en-GB" sz="2000" dirty="0"/>
                        <a:t>Thus, </a:t>
                      </a:r>
                      <a:endParaRPr lang="en-IN" sz="2000" dirty="0"/>
                    </a:p>
                  </a:txBody>
                  <a:tcPr/>
                </a:tc>
                <a:extLst>
                  <a:ext uri="{0D108BD9-81ED-4DB2-BD59-A6C34878D82A}">
                    <a16:rowId xmlns:a16="http://schemas.microsoft.com/office/drawing/2014/main" val="1256030335"/>
                  </a:ext>
                </a:extLst>
              </a:tr>
              <a:tr h="322580">
                <a:tc>
                  <a:txBody>
                    <a:bodyPr/>
                    <a:lstStyle/>
                    <a:p>
                      <a:r>
                        <a:rPr lang="hi-IN" sz="2000" b="0" i="0" dirty="0">
                          <a:solidFill>
                            <a:srgbClr val="0000CC"/>
                          </a:solidFill>
                          <a:effectLst/>
                          <a:latin typeface="Arial" panose="020B0604020202020204" pitchFamily="34" charset="0"/>
                        </a:rPr>
                        <a:t>स्व-</a:t>
                      </a:r>
                      <a:endParaRPr lang="en-IN" sz="2000" dirty="0"/>
                    </a:p>
                  </a:txBody>
                  <a:tcPr/>
                </a:tc>
                <a:tc>
                  <a:txBody>
                    <a:bodyPr/>
                    <a:lstStyle/>
                    <a:p>
                      <a:r>
                        <a:rPr lang="en-GB" sz="2000" dirty="0"/>
                        <a:t>by</a:t>
                      </a:r>
                      <a:endParaRPr lang="en-IN" sz="2000" dirty="0"/>
                    </a:p>
                  </a:txBody>
                  <a:tcPr/>
                </a:tc>
                <a:extLst>
                  <a:ext uri="{0D108BD9-81ED-4DB2-BD59-A6C34878D82A}">
                    <a16:rowId xmlns:a16="http://schemas.microsoft.com/office/drawing/2014/main" val="2870130613"/>
                  </a:ext>
                </a:extLst>
              </a:tr>
              <a:tr h="3225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i-IN" sz="2000" b="0" i="0" dirty="0">
                          <a:solidFill>
                            <a:srgbClr val="0000CC"/>
                          </a:solidFill>
                          <a:effectLst/>
                          <a:latin typeface="Arial" panose="020B0604020202020204" pitchFamily="34" charset="0"/>
                        </a:rPr>
                        <a:t>लीलाभिर्</a:t>
                      </a:r>
                      <a:endParaRPr lang="en-IN" sz="2000" dirty="0"/>
                    </a:p>
                  </a:txBody>
                  <a:tcPr/>
                </a:tc>
                <a:tc>
                  <a:txBody>
                    <a:bodyPr/>
                    <a:lstStyle/>
                    <a:p>
                      <a:r>
                        <a:rPr lang="en-GB" sz="2000" dirty="0"/>
                        <a:t>His own pastime</a:t>
                      </a:r>
                      <a:endParaRPr lang="en-IN" sz="2000" dirty="0"/>
                    </a:p>
                  </a:txBody>
                  <a:tcPr/>
                </a:tc>
                <a:extLst>
                  <a:ext uri="{0D108BD9-81ED-4DB2-BD59-A6C34878D82A}">
                    <a16:rowId xmlns:a16="http://schemas.microsoft.com/office/drawing/2014/main" val="3729488834"/>
                  </a:ext>
                </a:extLst>
              </a:tr>
              <a:tr h="322580">
                <a:tc>
                  <a:txBody>
                    <a:bodyPr/>
                    <a:lstStyle/>
                    <a:p>
                      <a:r>
                        <a:rPr lang="hi-IN" sz="2000" b="0" i="0" dirty="0">
                          <a:solidFill>
                            <a:srgbClr val="0000CC"/>
                          </a:solidFill>
                          <a:effectLst/>
                          <a:latin typeface="Arial" panose="020B0604020202020204" pitchFamily="34" charset="0"/>
                        </a:rPr>
                        <a:t>आनन्द-कुण्डे</a:t>
                      </a:r>
                      <a:endParaRPr lang="en-IN" sz="2000" dirty="0"/>
                    </a:p>
                  </a:txBody>
                  <a:tcPr/>
                </a:tc>
                <a:tc>
                  <a:txBody>
                    <a:bodyPr/>
                    <a:lstStyle/>
                    <a:p>
                      <a:r>
                        <a:rPr lang="en-GB" sz="2000" dirty="0"/>
                        <a:t>Pool of Pleasure / joy</a:t>
                      </a:r>
                      <a:endParaRPr lang="en-IN" sz="2000" dirty="0"/>
                    </a:p>
                  </a:txBody>
                  <a:tcPr/>
                </a:tc>
                <a:extLst>
                  <a:ext uri="{0D108BD9-81ED-4DB2-BD59-A6C34878D82A}">
                    <a16:rowId xmlns:a16="http://schemas.microsoft.com/office/drawing/2014/main" val="3915663834"/>
                  </a:ext>
                </a:extLst>
              </a:tr>
              <a:tr h="322580">
                <a:tc>
                  <a:txBody>
                    <a:bodyPr/>
                    <a:lstStyle/>
                    <a:p>
                      <a:r>
                        <a:rPr lang="hi-IN" sz="2000" b="0" i="0" dirty="0">
                          <a:solidFill>
                            <a:srgbClr val="0000CC"/>
                          </a:solidFill>
                          <a:effectLst/>
                          <a:latin typeface="Arial" panose="020B0604020202020204" pitchFamily="34" charset="0"/>
                        </a:rPr>
                        <a:t>स्व-घोषं</a:t>
                      </a:r>
                      <a:endParaRPr lang="en-IN" sz="2000" dirty="0"/>
                    </a:p>
                  </a:txBody>
                  <a:tcPr/>
                </a:tc>
                <a:tc>
                  <a:txBody>
                    <a:bodyPr/>
                    <a:lstStyle/>
                    <a:p>
                      <a:r>
                        <a:rPr lang="en-GB" sz="2000" dirty="0"/>
                        <a:t>Self voice</a:t>
                      </a:r>
                      <a:endParaRPr lang="en-IN" sz="2000" dirty="0"/>
                    </a:p>
                  </a:txBody>
                  <a:tcPr/>
                </a:tc>
                <a:extLst>
                  <a:ext uri="{0D108BD9-81ED-4DB2-BD59-A6C34878D82A}">
                    <a16:rowId xmlns:a16="http://schemas.microsoft.com/office/drawing/2014/main" val="3206183141"/>
                  </a:ext>
                </a:extLst>
              </a:tr>
              <a:tr h="3225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i-IN" sz="2000" b="0" i="0" dirty="0">
                          <a:solidFill>
                            <a:srgbClr val="0000CC"/>
                          </a:solidFill>
                          <a:effectLst/>
                          <a:latin typeface="Arial" panose="020B0604020202020204" pitchFamily="34" charset="0"/>
                        </a:rPr>
                        <a:t>निमज्जन्तम्</a:t>
                      </a:r>
                      <a:endParaRPr lang="en-IN"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immersed</a:t>
                      </a:r>
                      <a:endParaRPr lang="en-IN" sz="2000" dirty="0"/>
                    </a:p>
                  </a:txBody>
                  <a:tcPr/>
                </a:tc>
                <a:extLst>
                  <a:ext uri="{0D108BD9-81ED-4DB2-BD59-A6C34878D82A}">
                    <a16:rowId xmlns:a16="http://schemas.microsoft.com/office/drawing/2014/main" val="3786344428"/>
                  </a:ext>
                </a:extLst>
              </a:tr>
              <a:tr h="322580">
                <a:tc>
                  <a:txBody>
                    <a:bodyPr/>
                    <a:lstStyle/>
                    <a:p>
                      <a:r>
                        <a:rPr lang="hi-IN" sz="2000" b="0" i="0" dirty="0">
                          <a:solidFill>
                            <a:srgbClr val="0000CC"/>
                          </a:solidFill>
                          <a:effectLst/>
                          <a:latin typeface="Arial" panose="020B0604020202020204" pitchFamily="34" charset="0"/>
                        </a:rPr>
                        <a:t>आख्यापयन्तम्</a:t>
                      </a:r>
                      <a:endParaRPr lang="en-IN" sz="2000" dirty="0"/>
                    </a:p>
                  </a:txBody>
                  <a:tcPr/>
                </a:tc>
                <a:tc>
                  <a:txBody>
                    <a:bodyPr/>
                    <a:lstStyle/>
                    <a:p>
                      <a:r>
                        <a:rPr lang="en-GB" sz="2000" dirty="0"/>
                        <a:t>Make known</a:t>
                      </a:r>
                      <a:endParaRPr lang="en-IN" sz="2000" dirty="0"/>
                    </a:p>
                  </a:txBody>
                  <a:tcPr/>
                </a:tc>
                <a:extLst>
                  <a:ext uri="{0D108BD9-81ED-4DB2-BD59-A6C34878D82A}">
                    <a16:rowId xmlns:a16="http://schemas.microsoft.com/office/drawing/2014/main" val="4056587862"/>
                  </a:ext>
                </a:extLst>
              </a:tr>
              <a:tr h="322580">
                <a:tc>
                  <a:txBody>
                    <a:bodyPr/>
                    <a:lstStyle/>
                    <a:p>
                      <a:r>
                        <a:rPr lang="hi-IN" sz="2000" b="0" i="0" dirty="0">
                          <a:solidFill>
                            <a:srgbClr val="0000CC"/>
                          </a:solidFill>
                          <a:effectLst/>
                          <a:latin typeface="Arial" panose="020B0604020202020204" pitchFamily="34" charset="0"/>
                        </a:rPr>
                        <a:t>तदीयेषित-</a:t>
                      </a:r>
                      <a:endParaRPr lang="en-IN" sz="2000" i="0" kern="1200" dirty="0">
                        <a:solidFill>
                          <a:srgbClr val="0000CC"/>
                        </a:solidFill>
                        <a:effectLst/>
                        <a:latin typeface="Arial" panose="020B0604020202020204" pitchFamily="34" charset="0"/>
                        <a:ea typeface="+mn-ea"/>
                        <a:cs typeface="+mn-cs"/>
                      </a:endParaRPr>
                    </a:p>
                  </a:txBody>
                  <a:tcPr/>
                </a:tc>
                <a:tc>
                  <a:txBody>
                    <a:bodyPr/>
                    <a:lstStyle/>
                    <a:p>
                      <a:r>
                        <a:rPr lang="en-GB" sz="2000" dirty="0"/>
                        <a:t>Belonging to him</a:t>
                      </a:r>
                      <a:endParaRPr lang="en-IN" sz="2000" dirty="0"/>
                    </a:p>
                  </a:txBody>
                  <a:tcPr/>
                </a:tc>
                <a:extLst>
                  <a:ext uri="{0D108BD9-81ED-4DB2-BD59-A6C34878D82A}">
                    <a16:rowId xmlns:a16="http://schemas.microsoft.com/office/drawing/2014/main" val="3788044252"/>
                  </a:ext>
                </a:extLst>
              </a:tr>
              <a:tr h="3225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i-IN" sz="2000" b="0" i="0" dirty="0">
                          <a:solidFill>
                            <a:srgbClr val="0000CC"/>
                          </a:solidFill>
                          <a:effectLst/>
                          <a:latin typeface="Arial" panose="020B0604020202020204" pitchFamily="34" charset="0"/>
                        </a:rPr>
                        <a:t>ज्ञेषु</a:t>
                      </a:r>
                      <a:endParaRPr lang="en-IN" sz="2000" i="0" kern="1200" dirty="0">
                        <a:solidFill>
                          <a:srgbClr val="0000CC"/>
                        </a:solidFill>
                        <a:effectLst/>
                        <a:latin typeface="Arial" panose="020B0604020202020204" pitchFamily="34" charset="0"/>
                        <a:ea typeface="+mn-ea"/>
                        <a:cs typeface="+mn-cs"/>
                      </a:endParaRPr>
                    </a:p>
                  </a:txBody>
                  <a:tcPr/>
                </a:tc>
                <a:tc>
                  <a:txBody>
                    <a:bodyPr/>
                    <a:lstStyle/>
                    <a:p>
                      <a:r>
                        <a:rPr lang="en-GB" sz="2000" dirty="0"/>
                        <a:t>knowledge</a:t>
                      </a:r>
                      <a:endParaRPr lang="en-IN" sz="2000" dirty="0"/>
                    </a:p>
                  </a:txBody>
                  <a:tcPr/>
                </a:tc>
                <a:extLst>
                  <a:ext uri="{0D108BD9-81ED-4DB2-BD59-A6C34878D82A}">
                    <a16:rowId xmlns:a16="http://schemas.microsoft.com/office/drawing/2014/main" val="998857002"/>
                  </a:ext>
                </a:extLst>
              </a:tr>
              <a:tr h="322580">
                <a:tc>
                  <a:txBody>
                    <a:bodyPr/>
                    <a:lstStyle/>
                    <a:p>
                      <a:r>
                        <a:rPr lang="hi-IN" sz="2000" b="0" i="0" dirty="0">
                          <a:solidFill>
                            <a:srgbClr val="0000CC"/>
                          </a:solidFill>
                          <a:effectLst/>
                          <a:latin typeface="Arial" panose="020B0604020202020204" pitchFamily="34" charset="0"/>
                        </a:rPr>
                        <a:t>भक्तैर्</a:t>
                      </a:r>
                      <a:endParaRPr lang="en-IN" sz="2000" dirty="0"/>
                    </a:p>
                  </a:txBody>
                  <a:tcPr/>
                </a:tc>
                <a:tc>
                  <a:txBody>
                    <a:bodyPr/>
                    <a:lstStyle/>
                    <a:p>
                      <a:r>
                        <a:rPr lang="en-GB" sz="2000" dirty="0"/>
                        <a:t>worshipper</a:t>
                      </a:r>
                      <a:endParaRPr lang="en-IN" sz="2000" dirty="0"/>
                    </a:p>
                  </a:txBody>
                  <a:tcPr/>
                </a:tc>
                <a:extLst>
                  <a:ext uri="{0D108BD9-81ED-4DB2-BD59-A6C34878D82A}">
                    <a16:rowId xmlns:a16="http://schemas.microsoft.com/office/drawing/2014/main" val="1254613363"/>
                  </a:ext>
                </a:extLst>
              </a:tr>
              <a:tr h="322580">
                <a:tc>
                  <a:txBody>
                    <a:bodyPr/>
                    <a:lstStyle/>
                    <a:p>
                      <a:r>
                        <a:rPr lang="hi-IN" sz="2000" b="0" i="0" dirty="0">
                          <a:solidFill>
                            <a:srgbClr val="0000CC"/>
                          </a:solidFill>
                          <a:effectLst/>
                          <a:latin typeface="Arial" panose="020B0604020202020204" pitchFamily="34" charset="0"/>
                        </a:rPr>
                        <a:t>जितत्वं</a:t>
                      </a:r>
                      <a:endParaRPr lang="en-IN" sz="2000" dirty="0"/>
                    </a:p>
                  </a:txBody>
                  <a:tcPr/>
                </a:tc>
                <a:tc>
                  <a:txBody>
                    <a:bodyPr/>
                    <a:lstStyle/>
                    <a:p>
                      <a:r>
                        <a:rPr lang="en-GB" sz="2000" dirty="0"/>
                        <a:t>conquered</a:t>
                      </a:r>
                      <a:endParaRPr lang="en-IN" sz="2000" dirty="0"/>
                    </a:p>
                  </a:txBody>
                  <a:tcPr/>
                </a:tc>
                <a:extLst>
                  <a:ext uri="{0D108BD9-81ED-4DB2-BD59-A6C34878D82A}">
                    <a16:rowId xmlns:a16="http://schemas.microsoft.com/office/drawing/2014/main" val="3857368455"/>
                  </a:ext>
                </a:extLst>
              </a:tr>
              <a:tr h="322580">
                <a:tc>
                  <a:txBody>
                    <a:bodyPr/>
                    <a:lstStyle/>
                    <a:p>
                      <a:r>
                        <a:rPr lang="hi-IN" sz="2000" b="0" i="0" dirty="0">
                          <a:solidFill>
                            <a:srgbClr val="0000CC"/>
                          </a:solidFill>
                          <a:effectLst/>
                          <a:latin typeface="Arial" panose="020B0604020202020204" pitchFamily="34" charset="0"/>
                        </a:rPr>
                        <a:t>पुनः</a:t>
                      </a:r>
                      <a:endParaRPr lang="en-IN" sz="2000" dirty="0"/>
                    </a:p>
                  </a:txBody>
                  <a:tcPr/>
                </a:tc>
                <a:tc>
                  <a:txBody>
                    <a:bodyPr/>
                    <a:lstStyle/>
                    <a:p>
                      <a:r>
                        <a:rPr lang="en-GB" sz="2000" dirty="0"/>
                        <a:t>again</a:t>
                      </a:r>
                      <a:endParaRPr lang="en-IN" sz="2000" dirty="0"/>
                    </a:p>
                  </a:txBody>
                  <a:tcPr/>
                </a:tc>
                <a:extLst>
                  <a:ext uri="{0D108BD9-81ED-4DB2-BD59-A6C34878D82A}">
                    <a16:rowId xmlns:a16="http://schemas.microsoft.com/office/drawing/2014/main" val="2387292777"/>
                  </a:ext>
                </a:extLst>
              </a:tr>
              <a:tr h="322580">
                <a:tc>
                  <a:txBody>
                    <a:bodyPr/>
                    <a:lstStyle/>
                    <a:p>
                      <a:r>
                        <a:rPr lang="hi-IN" sz="2000" b="0" i="0" dirty="0">
                          <a:solidFill>
                            <a:srgbClr val="0000CC"/>
                          </a:solidFill>
                          <a:effectLst/>
                          <a:latin typeface="Arial" panose="020B0604020202020204" pitchFamily="34" charset="0"/>
                        </a:rPr>
                        <a:t>प्रेमतस् तं</a:t>
                      </a:r>
                      <a:endParaRPr lang="en-IN" sz="2000" dirty="0"/>
                    </a:p>
                  </a:txBody>
                  <a:tcPr/>
                </a:tc>
                <a:tc>
                  <a:txBody>
                    <a:bodyPr/>
                    <a:lstStyle/>
                    <a:p>
                      <a:r>
                        <a:rPr lang="en-GB" sz="2000" dirty="0"/>
                        <a:t>With love</a:t>
                      </a:r>
                      <a:endParaRPr lang="en-IN" sz="2000" dirty="0"/>
                    </a:p>
                  </a:txBody>
                  <a:tcPr/>
                </a:tc>
                <a:extLst>
                  <a:ext uri="{0D108BD9-81ED-4DB2-BD59-A6C34878D82A}">
                    <a16:rowId xmlns:a16="http://schemas.microsoft.com/office/drawing/2014/main" val="923394213"/>
                  </a:ext>
                </a:extLst>
              </a:tr>
              <a:tr h="322580">
                <a:tc>
                  <a:txBody>
                    <a:bodyPr/>
                    <a:lstStyle/>
                    <a:p>
                      <a:r>
                        <a:rPr lang="hi-IN" sz="2000" b="0" i="0" dirty="0">
                          <a:solidFill>
                            <a:srgbClr val="0000CC"/>
                          </a:solidFill>
                          <a:effectLst/>
                          <a:latin typeface="Arial" panose="020B0604020202020204" pitchFamily="34" charset="0"/>
                        </a:rPr>
                        <a:t>शतावृत्ति वन्दे </a:t>
                      </a:r>
                      <a:endParaRPr lang="en-IN" sz="2000" dirty="0"/>
                    </a:p>
                  </a:txBody>
                  <a:tcPr/>
                </a:tc>
                <a:tc>
                  <a:txBody>
                    <a:bodyPr/>
                    <a:lstStyle/>
                    <a:p>
                      <a:r>
                        <a:rPr lang="en-GB" sz="2000" dirty="0"/>
                        <a:t>Hundred fold – I praise</a:t>
                      </a:r>
                      <a:endParaRPr lang="en-IN" sz="2000" dirty="0"/>
                    </a:p>
                  </a:txBody>
                  <a:tcPr/>
                </a:tc>
                <a:extLst>
                  <a:ext uri="{0D108BD9-81ED-4DB2-BD59-A6C34878D82A}">
                    <a16:rowId xmlns:a16="http://schemas.microsoft.com/office/drawing/2014/main" val="3515978149"/>
                  </a:ext>
                </a:extLst>
              </a:tr>
            </a:tbl>
          </a:graphicData>
        </a:graphic>
      </p:graphicFrame>
    </p:spTree>
    <p:extLst>
      <p:ext uri="{BB962C8B-B14F-4D97-AF65-F5344CB8AC3E}">
        <p14:creationId xmlns:p14="http://schemas.microsoft.com/office/powerpoint/2010/main" val="37278432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2771A7E4-C9DC-2DE4-BAB9-AC259063586A}"/>
              </a:ext>
            </a:extLst>
          </p:cNvPr>
          <p:cNvSpPr>
            <a:spLocks noGrp="1"/>
          </p:cNvSpPr>
          <p:nvPr>
            <p:ph type="title"/>
          </p:nvPr>
        </p:nvSpPr>
        <p:spPr>
          <a:xfrm>
            <a:off x="3482340" y="77787"/>
            <a:ext cx="4880610" cy="1027113"/>
          </a:xfrm>
        </p:spPr>
        <p:style>
          <a:lnRef idx="1">
            <a:schemeClr val="accent4"/>
          </a:lnRef>
          <a:fillRef idx="2">
            <a:schemeClr val="accent4"/>
          </a:fillRef>
          <a:effectRef idx="1">
            <a:schemeClr val="accent4"/>
          </a:effectRef>
          <a:fontRef idx="minor">
            <a:schemeClr val="dk1"/>
          </a:fontRef>
        </p:style>
        <p:txBody>
          <a:bodyPr>
            <a:noAutofit/>
          </a:bodyPr>
          <a:lstStyle/>
          <a:p>
            <a:pPr algn="ctr"/>
            <a:r>
              <a:rPr lang="en-GB" sz="4000" b="1" dirty="0">
                <a:ln w="12700">
                  <a:solidFill>
                    <a:schemeClr val="accent1"/>
                  </a:solidFill>
                  <a:prstDash val="solid"/>
                </a:ln>
                <a:solidFill>
                  <a:srgbClr val="002060"/>
                </a:solidFill>
                <a:effectLst>
                  <a:outerShdw dist="38100" dir="2640000" algn="bl" rotWithShape="0">
                    <a:schemeClr val="accent1"/>
                  </a:outerShdw>
                </a:effectLst>
              </a:rPr>
              <a:t>PASURAM 3: Meaning</a:t>
            </a:r>
            <a:endParaRPr lang="en-IN" sz="4000" b="1" dirty="0">
              <a:ln w="12700">
                <a:solidFill>
                  <a:schemeClr val="accent1"/>
                </a:solidFill>
                <a:prstDash val="solid"/>
              </a:ln>
              <a:solidFill>
                <a:srgbClr val="002060"/>
              </a:solidFill>
              <a:effectLst>
                <a:outerShdw dist="38100" dir="2640000" algn="bl" rotWithShape="0">
                  <a:schemeClr val="accent1"/>
                </a:outerShdw>
              </a:effectLst>
            </a:endParaRPr>
          </a:p>
        </p:txBody>
      </p:sp>
      <p:sp>
        <p:nvSpPr>
          <p:cNvPr id="4" name="Rectangle: Rounded Corners 3">
            <a:extLst>
              <a:ext uri="{FF2B5EF4-FFF2-40B4-BE49-F238E27FC236}">
                <a16:creationId xmlns:a16="http://schemas.microsoft.com/office/drawing/2014/main" id="{E247FD4F-612B-AC62-4793-04992C7160BF}"/>
              </a:ext>
            </a:extLst>
          </p:cNvPr>
          <p:cNvSpPr/>
          <p:nvPr/>
        </p:nvSpPr>
        <p:spPr>
          <a:xfrm>
            <a:off x="1543050" y="1266826"/>
            <a:ext cx="8905875" cy="432435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CC"/>
                </a:solidFill>
                <a:effectLst/>
                <a:uLnTx/>
                <a:uFillTx/>
                <a:latin typeface="Lucida Sans Typewriter" panose="020B0509030504030204" pitchFamily="49" charset="0"/>
                <a:ea typeface="+mn-ea"/>
                <a:cs typeface="+mn-cs"/>
              </a:rPr>
              <a:t>Those superexcellent pastimes of Lord Krishna’s babyhood drowned the inhabitants of </a:t>
            </a:r>
            <a:r>
              <a:rPr kumimoji="0" lang="en-US" sz="2000" b="0" i="0" u="none" strike="noStrike" kern="1200" cap="none" spc="0" normalizeH="0" baseline="0" noProof="0" dirty="0" err="1">
                <a:ln>
                  <a:noFill/>
                </a:ln>
                <a:solidFill>
                  <a:srgbClr val="0000CC"/>
                </a:solidFill>
                <a:effectLst/>
                <a:uLnTx/>
                <a:uFillTx/>
                <a:latin typeface="Lucida Sans Typewriter" panose="020B0509030504030204" pitchFamily="49" charset="0"/>
                <a:ea typeface="+mn-ea"/>
                <a:cs typeface="+mn-cs"/>
              </a:rPr>
              <a:t>Gokula</a:t>
            </a:r>
            <a:r>
              <a:rPr kumimoji="0" lang="en-US" sz="2000" b="0" i="0" u="none" strike="noStrike" kern="1200" cap="none" spc="0" normalizeH="0" baseline="0" noProof="0" dirty="0">
                <a:ln>
                  <a:noFill/>
                </a:ln>
                <a:solidFill>
                  <a:srgbClr val="0000CC"/>
                </a:solidFill>
                <a:effectLst/>
                <a:uLnTx/>
                <a:uFillTx/>
                <a:latin typeface="Lucida Sans Typewriter" panose="020B0509030504030204" pitchFamily="49" charset="0"/>
                <a:ea typeface="+mn-ea"/>
                <a:cs typeface="+mn-cs"/>
              </a:rPr>
              <a:t> in pools of ecstasy. To the devotees who are attracted only to His majestic aspect of Narayana in Vaikuntha, the Lord herein reveals: “I am conquered and overwhelmed by pure loving devotion.” To the Supreme Lord, </a:t>
            </a:r>
            <a:r>
              <a:rPr kumimoji="0" lang="en-US" sz="2000" b="0" i="0" u="none" strike="noStrike" kern="1200" cap="none" spc="0" normalizeH="0" baseline="0" noProof="0" dirty="0" err="1">
                <a:ln>
                  <a:noFill/>
                </a:ln>
                <a:solidFill>
                  <a:srgbClr val="0000CC"/>
                </a:solidFill>
                <a:effectLst/>
                <a:uLnTx/>
                <a:uFillTx/>
                <a:latin typeface="Lucida Sans Typewriter" panose="020B0509030504030204" pitchFamily="49" charset="0"/>
                <a:ea typeface="+mn-ea"/>
                <a:cs typeface="+mn-cs"/>
              </a:rPr>
              <a:t>Damodara</a:t>
            </a:r>
            <a:r>
              <a:rPr kumimoji="0" lang="en-US" sz="2000" b="0" i="0" u="none" strike="noStrike" kern="1200" cap="none" spc="0" normalizeH="0" baseline="0" noProof="0" dirty="0">
                <a:ln>
                  <a:noFill/>
                </a:ln>
                <a:solidFill>
                  <a:srgbClr val="0000CC"/>
                </a:solidFill>
                <a:effectLst/>
                <a:uLnTx/>
                <a:uFillTx/>
                <a:latin typeface="Lucida Sans Typewriter" panose="020B0509030504030204" pitchFamily="49" charset="0"/>
                <a:ea typeface="+mn-ea"/>
                <a:cs typeface="+mn-cs"/>
              </a:rPr>
              <a:t>, my </a:t>
            </a:r>
            <a:r>
              <a:rPr kumimoji="0" lang="en-US" sz="2000" b="0" i="0" u="none" strike="noStrike" kern="1200" cap="none" spc="0" normalizeH="0" baseline="0" noProof="0" dirty="0" err="1">
                <a:ln>
                  <a:noFill/>
                </a:ln>
                <a:solidFill>
                  <a:srgbClr val="0000CC"/>
                </a:solidFill>
                <a:effectLst/>
                <a:uLnTx/>
                <a:uFillTx/>
                <a:latin typeface="Lucida Sans Typewriter" panose="020B0509030504030204" pitchFamily="49" charset="0"/>
                <a:ea typeface="+mn-ea"/>
                <a:cs typeface="+mn-cs"/>
              </a:rPr>
              <a:t>obeisances</a:t>
            </a:r>
            <a:r>
              <a:rPr kumimoji="0" lang="en-US" sz="2000" b="0" i="0" u="none" strike="noStrike" kern="1200" cap="none" spc="0" normalizeH="0" baseline="0" noProof="0" dirty="0">
                <a:ln>
                  <a:noFill/>
                </a:ln>
                <a:solidFill>
                  <a:srgbClr val="0000CC"/>
                </a:solidFill>
                <a:effectLst/>
                <a:uLnTx/>
                <a:uFillTx/>
                <a:latin typeface="Lucida Sans Typewriter" panose="020B0509030504030204" pitchFamily="49" charset="0"/>
                <a:ea typeface="+mn-ea"/>
                <a:cs typeface="+mn-cs"/>
              </a:rPr>
              <a:t> hundreds and hundreds of times.</a:t>
            </a:r>
            <a:endParaRPr kumimoji="0" lang="en-IN" sz="2000" b="0" i="0" u="none" strike="noStrike" kern="1200" cap="none" spc="0" normalizeH="0" baseline="0" noProof="0" dirty="0">
              <a:ln>
                <a:noFill/>
              </a:ln>
              <a:solidFill>
                <a:srgbClr val="0000CC"/>
              </a:solidFill>
              <a:effectLst/>
              <a:uLnTx/>
              <a:uFillTx/>
              <a:latin typeface="Lucida Sans Typewriter" panose="020B0509030504030204" pitchFamily="49" charset="0"/>
              <a:ea typeface="+mn-ea"/>
              <a:cs typeface="+mn-cs"/>
            </a:endParaRPr>
          </a:p>
        </p:txBody>
      </p:sp>
    </p:spTree>
    <p:extLst>
      <p:ext uri="{BB962C8B-B14F-4D97-AF65-F5344CB8AC3E}">
        <p14:creationId xmlns:p14="http://schemas.microsoft.com/office/powerpoint/2010/main" val="13777341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488EBC-93A9-833B-0FEE-A838F95AAD8B}"/>
              </a:ext>
            </a:extLst>
          </p:cNvPr>
          <p:cNvSpPr>
            <a:spLocks noGrp="1"/>
          </p:cNvSpPr>
          <p:nvPr>
            <p:ph type="title"/>
          </p:nvPr>
        </p:nvSpPr>
        <p:spPr>
          <a:xfrm>
            <a:off x="1082040" y="153987"/>
            <a:ext cx="3378200" cy="528955"/>
          </a:xfrm>
        </p:spPr>
        <p:style>
          <a:lnRef idx="1">
            <a:schemeClr val="accent6"/>
          </a:lnRef>
          <a:fillRef idx="2">
            <a:schemeClr val="accent6"/>
          </a:fillRef>
          <a:effectRef idx="1">
            <a:schemeClr val="accent6"/>
          </a:effectRef>
          <a:fontRef idx="minor">
            <a:schemeClr val="dk1"/>
          </a:fontRef>
        </p:style>
        <p:txBody>
          <a:bodyPr>
            <a:normAutofit fontScale="90000"/>
          </a:bodyPr>
          <a:lstStyle/>
          <a:p>
            <a:pPr algn="ctr"/>
            <a:r>
              <a:rPr lang="en-GB" b="1" dirty="0">
                <a:ln w="12700">
                  <a:solidFill>
                    <a:schemeClr val="accent1"/>
                  </a:solidFill>
                  <a:prstDash val="solid"/>
                </a:ln>
                <a:solidFill>
                  <a:srgbClr val="002060"/>
                </a:solidFill>
                <a:effectLst>
                  <a:outerShdw dist="38100" dir="2640000" algn="bl" rotWithShape="0">
                    <a:schemeClr val="accent1"/>
                  </a:outerShdw>
                </a:effectLst>
              </a:rPr>
              <a:t>PASURAM 4</a:t>
            </a:r>
            <a:endParaRPr lang="en-IN" b="1" dirty="0">
              <a:ln w="12700">
                <a:solidFill>
                  <a:schemeClr val="accent1"/>
                </a:solidFill>
                <a:prstDash val="solid"/>
              </a:ln>
              <a:solidFill>
                <a:srgbClr val="002060"/>
              </a:solidFill>
              <a:effectLst>
                <a:outerShdw dist="38100" dir="2640000" algn="bl" rotWithShape="0">
                  <a:schemeClr val="accent1"/>
                </a:outerShdw>
              </a:effectLst>
            </a:endParaRPr>
          </a:p>
        </p:txBody>
      </p:sp>
      <p:sp>
        <p:nvSpPr>
          <p:cNvPr id="5" name="Rectangle: Rounded Corners 4">
            <a:extLst>
              <a:ext uri="{FF2B5EF4-FFF2-40B4-BE49-F238E27FC236}">
                <a16:creationId xmlns:a16="http://schemas.microsoft.com/office/drawing/2014/main" id="{294A59B7-2F41-F7D7-6510-07825D410EC7}"/>
              </a:ext>
            </a:extLst>
          </p:cNvPr>
          <p:cNvSpPr/>
          <p:nvPr/>
        </p:nvSpPr>
        <p:spPr>
          <a:xfrm>
            <a:off x="1276350" y="980442"/>
            <a:ext cx="9191625" cy="149605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varam</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deva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mokṣam</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na</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mokṣāvadhim</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vā</a:t>
            </a:r>
            <a:br>
              <a:rPr kumimoji="0" lang="en-IN" sz="2400" b="0" i="0" u="none" strike="noStrike" kern="1200" cap="none" spc="0" normalizeH="0" baseline="0" noProof="0" dirty="0">
                <a:ln>
                  <a:noFill/>
                </a:ln>
                <a:solidFill>
                  <a:srgbClr val="0000CC"/>
                </a:solidFill>
                <a:effectLst/>
                <a:uLnTx/>
                <a:uFillTx/>
                <a:latin typeface="Calibri" panose="020F0502020204030204"/>
                <a:ea typeface="+mn-ea"/>
                <a:cs typeface="+mn-cs"/>
              </a:rPr>
            </a:b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na</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canyam</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vṛṇe</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‘ham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vareṣād</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apīha</a:t>
            </a:r>
            <a:br>
              <a:rPr kumimoji="0" lang="en-IN" sz="2400" b="0" i="0" u="none" strike="noStrike" kern="1200" cap="none" spc="0" normalizeH="0" baseline="0" noProof="0" dirty="0">
                <a:ln>
                  <a:noFill/>
                </a:ln>
                <a:solidFill>
                  <a:srgbClr val="0000CC"/>
                </a:solidFill>
                <a:effectLst/>
                <a:uLnTx/>
                <a:uFillTx/>
                <a:latin typeface="Calibri" panose="020F0502020204030204"/>
                <a:ea typeface="+mn-ea"/>
                <a:cs typeface="+mn-cs"/>
              </a:rPr>
            </a:b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idam</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te</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vapur</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nātha</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gopāla-bālam</a:t>
            </a:r>
            <a:br>
              <a:rPr kumimoji="0" lang="en-IN" sz="2400" b="0" i="0" u="none" strike="noStrike" kern="1200" cap="none" spc="0" normalizeH="0" baseline="0" noProof="0" dirty="0">
                <a:ln>
                  <a:noFill/>
                </a:ln>
                <a:solidFill>
                  <a:srgbClr val="0000CC"/>
                </a:solidFill>
                <a:effectLst/>
                <a:uLnTx/>
                <a:uFillTx/>
                <a:latin typeface="Calibri" panose="020F0502020204030204"/>
                <a:ea typeface="+mn-ea"/>
                <a:cs typeface="+mn-cs"/>
              </a:rPr>
            </a:b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sadā</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me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manasy</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āvirāstām</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kim</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anyaiḥ</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 4 ||</a:t>
            </a:r>
            <a:b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br>
            <a:endPar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AAF945B6-73F4-C1E5-AAF2-FF3355B9E988}"/>
              </a:ext>
            </a:extLst>
          </p:cNvPr>
          <p:cNvSpPr/>
          <p:nvPr/>
        </p:nvSpPr>
        <p:spPr>
          <a:xfrm>
            <a:off x="1276350" y="4400550"/>
            <a:ext cx="9258300" cy="159130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2400" b="0" i="0" u="none" strike="noStrike" kern="1200" cap="none" spc="0" normalizeH="0" baseline="0" noProof="0" dirty="0">
                <a:ln>
                  <a:noFill/>
                </a:ln>
                <a:solidFill>
                  <a:srgbClr val="0000CC"/>
                </a:solidFill>
                <a:effectLst/>
                <a:uLnTx/>
                <a:uFillTx/>
                <a:latin typeface="Arial" panose="020B0604020202020204" pitchFamily="34" charset="0"/>
                <a:ea typeface="+mn-ea"/>
                <a:cs typeface="Mangal" panose="02040503050203030202" pitchFamily="18" charset="0"/>
              </a:rPr>
              <a:t>वरं देव मोक्षं न मोक्षावधिं वा</a:t>
            </a:r>
            <a:br>
              <a:rPr kumimoji="0" lang="hi-IN" sz="2400" b="0" i="0" u="none" strike="noStrike" kern="1200" cap="none" spc="0" normalizeH="0" baseline="0" noProof="0" dirty="0">
                <a:ln>
                  <a:noFill/>
                </a:ln>
                <a:solidFill>
                  <a:srgbClr val="0000CC"/>
                </a:solidFill>
                <a:effectLst/>
                <a:uLnTx/>
                <a:uFillTx/>
                <a:latin typeface="Calibri" panose="020F0502020204030204"/>
                <a:ea typeface="+mn-ea"/>
                <a:cs typeface="Mangal" panose="02040503050203030202" pitchFamily="18" charset="0"/>
              </a:rPr>
            </a:br>
            <a:r>
              <a:rPr kumimoji="0" lang="hi-IN" sz="2400" b="0" i="0" u="none" strike="noStrike" kern="1200" cap="none" spc="0" normalizeH="0" baseline="0" noProof="0" dirty="0">
                <a:ln>
                  <a:noFill/>
                </a:ln>
                <a:solidFill>
                  <a:srgbClr val="0000CC"/>
                </a:solidFill>
                <a:effectLst/>
                <a:uLnTx/>
                <a:uFillTx/>
                <a:latin typeface="Arial" panose="020B0604020202020204" pitchFamily="34" charset="0"/>
                <a:ea typeface="+mn-ea"/>
                <a:cs typeface="Mangal" panose="02040503050203030202" pitchFamily="18" charset="0"/>
              </a:rPr>
              <a:t>न चन्यं वृणे ‘हं वरेषाद् अपीह</a:t>
            </a:r>
            <a:br>
              <a:rPr kumimoji="0" lang="hi-IN" sz="2400" b="0" i="0" u="none" strike="noStrike" kern="1200" cap="none" spc="0" normalizeH="0" baseline="0" noProof="0" dirty="0">
                <a:ln>
                  <a:noFill/>
                </a:ln>
                <a:solidFill>
                  <a:srgbClr val="0000CC"/>
                </a:solidFill>
                <a:effectLst/>
                <a:uLnTx/>
                <a:uFillTx/>
                <a:latin typeface="Calibri" panose="020F0502020204030204"/>
                <a:ea typeface="+mn-ea"/>
                <a:cs typeface="Mangal" panose="02040503050203030202" pitchFamily="18" charset="0"/>
              </a:rPr>
            </a:br>
            <a:r>
              <a:rPr kumimoji="0" lang="hi-IN" sz="2400" b="0" i="0" u="none" strike="noStrike" kern="1200" cap="none" spc="0" normalizeH="0" baseline="0" noProof="0" dirty="0">
                <a:ln>
                  <a:noFill/>
                </a:ln>
                <a:solidFill>
                  <a:srgbClr val="0000CC"/>
                </a:solidFill>
                <a:effectLst/>
                <a:uLnTx/>
                <a:uFillTx/>
                <a:latin typeface="Arial" panose="020B0604020202020204" pitchFamily="34" charset="0"/>
                <a:ea typeface="+mn-ea"/>
                <a:cs typeface="Mangal" panose="02040503050203030202" pitchFamily="18" charset="0"/>
              </a:rPr>
              <a:t>इदं ते वपुर् नाथ गोपाल-बालं</a:t>
            </a:r>
            <a:br>
              <a:rPr kumimoji="0" lang="hi-IN" sz="2400" b="0" i="0" u="none" strike="noStrike" kern="1200" cap="none" spc="0" normalizeH="0" baseline="0" noProof="0" dirty="0">
                <a:ln>
                  <a:noFill/>
                </a:ln>
                <a:solidFill>
                  <a:srgbClr val="0000CC"/>
                </a:solidFill>
                <a:effectLst/>
                <a:uLnTx/>
                <a:uFillTx/>
                <a:latin typeface="Calibri" panose="020F0502020204030204"/>
                <a:ea typeface="+mn-ea"/>
                <a:cs typeface="Mangal" panose="02040503050203030202" pitchFamily="18" charset="0"/>
              </a:rPr>
            </a:br>
            <a:r>
              <a:rPr kumimoji="0" lang="hi-IN" sz="2400" b="0" i="0" u="none" strike="noStrike" kern="1200" cap="none" spc="0" normalizeH="0" baseline="0" noProof="0" dirty="0">
                <a:ln>
                  <a:noFill/>
                </a:ln>
                <a:solidFill>
                  <a:srgbClr val="0000CC"/>
                </a:solidFill>
                <a:effectLst/>
                <a:uLnTx/>
                <a:uFillTx/>
                <a:latin typeface="Arial" panose="020B0604020202020204" pitchFamily="34" charset="0"/>
                <a:ea typeface="+mn-ea"/>
                <a:cs typeface="Mangal" panose="02040503050203030202" pitchFamily="18" charset="0"/>
              </a:rPr>
              <a:t>सदा मे मनस्य् आविरास्तां किम् अन्यैः ॥ ४॥</a:t>
            </a:r>
            <a:endParaRPr kumimoji="0" lang="en-IN" sz="2400" b="0" i="0" u="none" strike="noStrike" kern="1200" cap="none" spc="0" normalizeH="0" baseline="0" noProof="0" dirty="0">
              <a:ln>
                <a:noFill/>
              </a:ln>
              <a:solidFill>
                <a:srgbClr val="0000CC"/>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7400483-730A-D48B-5F47-0BA9597FE1AD}"/>
              </a:ext>
            </a:extLst>
          </p:cNvPr>
          <p:cNvSpPr/>
          <p:nvPr/>
        </p:nvSpPr>
        <p:spPr>
          <a:xfrm>
            <a:off x="1276350" y="2657475"/>
            <a:ext cx="9191625" cy="149605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வரம் தேவ மோக்ஷம் ந மோக்ஷா</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வதிம் வா</a:t>
            </a:r>
            <a:br>
              <a:rPr kumimoji="0" lang="ta-IN" sz="2000" b="0" i="0" u="none" strike="noStrike" kern="1200" cap="none" spc="0" normalizeH="0" baseline="0" noProof="0" dirty="0">
                <a:ln>
                  <a:noFill/>
                </a:ln>
                <a:solidFill>
                  <a:srgbClr val="0000CC"/>
                </a:solidFill>
                <a:effectLst/>
                <a:uLnTx/>
                <a:uFillTx/>
                <a:latin typeface="Calibri" panose="020F0502020204030204"/>
                <a:ea typeface="+mn-ea"/>
                <a:cs typeface="Latha" panose="020B0604020202020204" pitchFamily="34" charset="0"/>
              </a:rPr>
            </a:b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ந சாந்யம் வ்ருணே</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(அ)ஹம் வரேஷாத</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அபீஹ ।</a:t>
            </a:r>
            <a:br>
              <a:rPr kumimoji="0" lang="ta-IN" sz="2000" b="0" i="0" u="none" strike="noStrike" kern="1200" cap="none" spc="0" normalizeH="0" baseline="0" noProof="0" dirty="0">
                <a:ln>
                  <a:noFill/>
                </a:ln>
                <a:solidFill>
                  <a:srgbClr val="0000CC"/>
                </a:solidFill>
                <a:effectLst/>
                <a:uLnTx/>
                <a:uFillTx/>
                <a:latin typeface="Calibri" panose="020F0502020204030204"/>
                <a:ea typeface="+mn-ea"/>
                <a:cs typeface="Latha" panose="020B0604020202020204" pitchFamily="34" charset="0"/>
              </a:rPr>
            </a:b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இதம் தே வபுர்நாத</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கோபால</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பாலம்</a:t>
            </a:r>
            <a:br>
              <a:rPr kumimoji="0" lang="ta-IN" sz="2000" b="0" i="0" u="none" strike="noStrike" kern="1200" cap="none" spc="0" normalizeH="0" baseline="0" noProof="0" dirty="0">
                <a:ln>
                  <a:noFill/>
                </a:ln>
                <a:solidFill>
                  <a:srgbClr val="0000CC"/>
                </a:solidFill>
                <a:effectLst/>
                <a:uLnTx/>
                <a:uFillTx/>
                <a:latin typeface="Calibri" panose="020F0502020204030204"/>
                <a:ea typeface="+mn-ea"/>
                <a:cs typeface="Latha" panose="020B0604020202020204" pitchFamily="34" charset="0"/>
              </a:rPr>
            </a:b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ஸதா </a:t>
            </a:r>
            <a:r>
              <a:rPr kumimoji="0" lang="ta-IN" sz="2000" b="0" i="0" u="none" strike="noStrike" kern="1200" cap="none" spc="0" normalizeH="0" baseline="0" noProof="0">
                <a:ln>
                  <a:noFill/>
                </a:ln>
                <a:solidFill>
                  <a:srgbClr val="0000CC"/>
                </a:solidFill>
                <a:effectLst/>
                <a:uLnTx/>
                <a:uFillTx/>
                <a:latin typeface="NotoSansTamil"/>
                <a:ea typeface="+mn-ea"/>
                <a:cs typeface="Latha" panose="020B0604020202020204" pitchFamily="34" charset="0"/>
              </a:rPr>
              <a:t>மே மநஸ்யா</a:t>
            </a:r>
            <a:r>
              <a:rPr kumimoji="0" lang="en-GB" sz="2000" b="0" i="0" u="none" strike="noStrike" kern="1200" cap="none" spc="0" normalizeH="0" baseline="0" noProof="0">
                <a:ln>
                  <a:noFill/>
                </a:ln>
                <a:solidFill>
                  <a:srgbClr val="0000CC"/>
                </a:solidFill>
                <a:effectLst/>
                <a:uLnTx/>
                <a:uFillTx/>
                <a:latin typeface="NotoSansTamil"/>
                <a:ea typeface="+mn-ea"/>
                <a:cs typeface="+mn-cs"/>
              </a:rPr>
              <a:t>  </a:t>
            </a:r>
            <a:r>
              <a:rPr kumimoji="0" lang="ta-IN" altLang="en-US"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ஆ</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விராஸ்தாம் கிம</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அந்யை꞉ ॥ 4 ॥</a:t>
            </a:r>
            <a:endParaRPr kumimoji="0" lang="en-IN" sz="20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8292645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F9A761BA-9E54-0538-D450-5642BB0A486B}"/>
              </a:ext>
            </a:extLst>
          </p:cNvPr>
          <p:cNvGraphicFramePr>
            <a:graphicFrameLocks noGrp="1"/>
          </p:cNvGraphicFramePr>
          <p:nvPr/>
        </p:nvGraphicFramePr>
        <p:xfrm>
          <a:off x="1513840" y="655320"/>
          <a:ext cx="8991600" cy="5151120"/>
        </p:xfrm>
        <a:graphic>
          <a:graphicData uri="http://schemas.openxmlformats.org/drawingml/2006/table">
            <a:tbl>
              <a:tblPr firstRow="1" bandRow="1">
                <a:tableStyleId>{93296810-A885-4BE3-A3E7-6D5BEEA58F35}</a:tableStyleId>
              </a:tblPr>
              <a:tblGrid>
                <a:gridCol w="4495800">
                  <a:extLst>
                    <a:ext uri="{9D8B030D-6E8A-4147-A177-3AD203B41FA5}">
                      <a16:colId xmlns:a16="http://schemas.microsoft.com/office/drawing/2014/main" val="4116942561"/>
                    </a:ext>
                  </a:extLst>
                </a:gridCol>
                <a:gridCol w="4495800">
                  <a:extLst>
                    <a:ext uri="{9D8B030D-6E8A-4147-A177-3AD203B41FA5}">
                      <a16:colId xmlns:a16="http://schemas.microsoft.com/office/drawing/2014/main" val="3618748843"/>
                    </a:ext>
                  </a:extLst>
                </a:gridCol>
              </a:tblGrid>
              <a:tr h="322580">
                <a:tc>
                  <a:txBody>
                    <a:bodyPr/>
                    <a:lstStyle/>
                    <a:p>
                      <a:r>
                        <a:rPr lang="en-GB" sz="2000" dirty="0"/>
                        <a:t>Word</a:t>
                      </a:r>
                      <a:endParaRPr lang="en-IN" sz="2000" dirty="0"/>
                    </a:p>
                  </a:txBody>
                  <a:tcPr/>
                </a:tc>
                <a:tc>
                  <a:txBody>
                    <a:bodyPr/>
                    <a:lstStyle/>
                    <a:p>
                      <a:r>
                        <a:rPr lang="en-GB" sz="2000" dirty="0"/>
                        <a:t>meaning</a:t>
                      </a:r>
                      <a:endParaRPr lang="en-IN" sz="2000" dirty="0"/>
                    </a:p>
                  </a:txBody>
                  <a:tcPr/>
                </a:tc>
                <a:extLst>
                  <a:ext uri="{0D108BD9-81ED-4DB2-BD59-A6C34878D82A}">
                    <a16:rowId xmlns:a16="http://schemas.microsoft.com/office/drawing/2014/main" val="3030053411"/>
                  </a:ext>
                </a:extLst>
              </a:tr>
              <a:tr h="322580">
                <a:tc>
                  <a:txBody>
                    <a:bodyPr/>
                    <a:lstStyle/>
                    <a:p>
                      <a:r>
                        <a:rPr lang="hi-IN" sz="2000" i="0" dirty="0">
                          <a:solidFill>
                            <a:srgbClr val="0000CC"/>
                          </a:solidFill>
                          <a:effectLst/>
                          <a:latin typeface="Arial" panose="020B0604020202020204" pitchFamily="34" charset="0"/>
                        </a:rPr>
                        <a:t>वरं</a:t>
                      </a:r>
                      <a:endParaRPr lang="en-IN" sz="2000" dirty="0"/>
                    </a:p>
                  </a:txBody>
                  <a:tcPr/>
                </a:tc>
                <a:tc>
                  <a:txBody>
                    <a:bodyPr/>
                    <a:lstStyle/>
                    <a:p>
                      <a:r>
                        <a:rPr lang="en-GB" sz="2000" dirty="0"/>
                        <a:t>boon</a:t>
                      </a:r>
                      <a:endParaRPr lang="en-IN" sz="2000" dirty="0"/>
                    </a:p>
                  </a:txBody>
                  <a:tcPr/>
                </a:tc>
                <a:extLst>
                  <a:ext uri="{0D108BD9-81ED-4DB2-BD59-A6C34878D82A}">
                    <a16:rowId xmlns:a16="http://schemas.microsoft.com/office/drawing/2014/main" val="1256030335"/>
                  </a:ext>
                </a:extLst>
              </a:tr>
              <a:tr h="322580">
                <a:tc>
                  <a:txBody>
                    <a:bodyPr/>
                    <a:lstStyle/>
                    <a:p>
                      <a:r>
                        <a:rPr lang="hi-IN" sz="2000" i="0" dirty="0">
                          <a:solidFill>
                            <a:srgbClr val="0000CC"/>
                          </a:solidFill>
                          <a:effectLst/>
                          <a:latin typeface="Arial" panose="020B0604020202020204" pitchFamily="34" charset="0"/>
                        </a:rPr>
                        <a:t>देव</a:t>
                      </a:r>
                      <a:endParaRPr lang="en-IN" sz="2000" dirty="0"/>
                    </a:p>
                  </a:txBody>
                  <a:tcPr/>
                </a:tc>
                <a:tc>
                  <a:txBody>
                    <a:bodyPr/>
                    <a:lstStyle/>
                    <a:p>
                      <a:r>
                        <a:rPr lang="en-GB" sz="2000" dirty="0"/>
                        <a:t>god</a:t>
                      </a:r>
                      <a:endParaRPr lang="en-IN" sz="2000" dirty="0"/>
                    </a:p>
                  </a:txBody>
                  <a:tcPr/>
                </a:tc>
                <a:extLst>
                  <a:ext uri="{0D108BD9-81ED-4DB2-BD59-A6C34878D82A}">
                    <a16:rowId xmlns:a16="http://schemas.microsoft.com/office/drawing/2014/main" val="2870130613"/>
                  </a:ext>
                </a:extLst>
              </a:tr>
              <a:tr h="3225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i-IN" sz="2000" i="0" dirty="0">
                          <a:solidFill>
                            <a:srgbClr val="0000CC"/>
                          </a:solidFill>
                          <a:effectLst/>
                          <a:latin typeface="Arial" panose="020B0604020202020204" pitchFamily="34" charset="0"/>
                        </a:rPr>
                        <a:t>मोक्षं</a:t>
                      </a:r>
                      <a:endParaRPr lang="en-IN" sz="2000" dirty="0"/>
                    </a:p>
                  </a:txBody>
                  <a:tcPr/>
                </a:tc>
                <a:tc>
                  <a:txBody>
                    <a:bodyPr/>
                    <a:lstStyle/>
                    <a:p>
                      <a:r>
                        <a:rPr lang="en-GB" sz="2000" dirty="0"/>
                        <a:t>liberation</a:t>
                      </a:r>
                      <a:endParaRPr lang="en-IN" sz="2000" dirty="0"/>
                    </a:p>
                  </a:txBody>
                  <a:tcPr/>
                </a:tc>
                <a:extLst>
                  <a:ext uri="{0D108BD9-81ED-4DB2-BD59-A6C34878D82A}">
                    <a16:rowId xmlns:a16="http://schemas.microsoft.com/office/drawing/2014/main" val="3729488834"/>
                  </a:ext>
                </a:extLst>
              </a:tr>
              <a:tr h="322580">
                <a:tc>
                  <a:txBody>
                    <a:bodyPr/>
                    <a:lstStyle/>
                    <a:p>
                      <a:r>
                        <a:rPr lang="hi-IN" sz="2000" i="0" dirty="0">
                          <a:solidFill>
                            <a:srgbClr val="0000CC"/>
                          </a:solidFill>
                          <a:effectLst/>
                          <a:latin typeface="Arial" panose="020B0604020202020204" pitchFamily="34" charset="0"/>
                        </a:rPr>
                        <a:t>न मोक्षावधिं वा</a:t>
                      </a:r>
                      <a:endParaRPr lang="en-IN" sz="2000" dirty="0"/>
                    </a:p>
                  </a:txBody>
                  <a:tcPr/>
                </a:tc>
                <a:tc>
                  <a:txBody>
                    <a:bodyPr/>
                    <a:lstStyle/>
                    <a:p>
                      <a:r>
                        <a:rPr lang="en-GB" sz="2000" dirty="0"/>
                        <a:t>Or the period of salvation</a:t>
                      </a:r>
                      <a:endParaRPr lang="en-IN" sz="2000" dirty="0"/>
                    </a:p>
                  </a:txBody>
                  <a:tcPr/>
                </a:tc>
                <a:extLst>
                  <a:ext uri="{0D108BD9-81ED-4DB2-BD59-A6C34878D82A}">
                    <a16:rowId xmlns:a16="http://schemas.microsoft.com/office/drawing/2014/main" val="3915663834"/>
                  </a:ext>
                </a:extLst>
              </a:tr>
              <a:tr h="3225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i-IN" sz="2000" i="0" dirty="0">
                          <a:solidFill>
                            <a:srgbClr val="0000CC"/>
                          </a:solidFill>
                          <a:effectLst/>
                          <a:latin typeface="Arial" panose="020B0604020202020204" pitchFamily="34" charset="0"/>
                        </a:rPr>
                        <a:t>न चन्यं</a:t>
                      </a:r>
                      <a:r>
                        <a:rPr lang="en-GB" sz="2000" i="0" dirty="0">
                          <a:solidFill>
                            <a:srgbClr val="0000CC"/>
                          </a:solidFill>
                          <a:effectLst/>
                          <a:latin typeface="Arial" panose="020B0604020202020204" pitchFamily="34" charset="0"/>
                        </a:rPr>
                        <a:t> </a:t>
                      </a:r>
                      <a:r>
                        <a:rPr lang="hi-IN" sz="2000" i="0" dirty="0">
                          <a:solidFill>
                            <a:srgbClr val="0000CC"/>
                          </a:solidFill>
                          <a:effectLst/>
                          <a:latin typeface="Arial" panose="020B0604020202020204" pitchFamily="34" charset="0"/>
                        </a:rPr>
                        <a:t>वृणे</a:t>
                      </a:r>
                      <a:r>
                        <a:rPr lang="en-GB" sz="2000" i="0" dirty="0">
                          <a:solidFill>
                            <a:srgbClr val="0000CC"/>
                          </a:solidFill>
                          <a:effectLst/>
                          <a:latin typeface="Arial" panose="020B0604020202020204" pitchFamily="34" charset="0"/>
                        </a:rPr>
                        <a:t> </a:t>
                      </a:r>
                      <a:r>
                        <a:rPr lang="hi-IN" sz="2000" i="0" dirty="0">
                          <a:solidFill>
                            <a:srgbClr val="0000CC"/>
                          </a:solidFill>
                          <a:effectLst/>
                          <a:latin typeface="Arial" panose="020B0604020202020204" pitchFamily="34" charset="0"/>
                        </a:rPr>
                        <a:t>‘हं</a:t>
                      </a:r>
                      <a:endParaRPr lang="en-IN"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Not a choice, I ask</a:t>
                      </a:r>
                      <a:r>
                        <a:rPr lang="en-IN" sz="2000" dirty="0"/>
                        <a:t>, </a:t>
                      </a:r>
                      <a:r>
                        <a:rPr lang="en-GB" sz="2000" dirty="0"/>
                        <a:t>Yes, </a:t>
                      </a:r>
                      <a:endParaRPr lang="en-IN" sz="2000" dirty="0"/>
                    </a:p>
                  </a:txBody>
                  <a:tcPr/>
                </a:tc>
                <a:extLst>
                  <a:ext uri="{0D108BD9-81ED-4DB2-BD59-A6C34878D82A}">
                    <a16:rowId xmlns:a16="http://schemas.microsoft.com/office/drawing/2014/main" val="3206183141"/>
                  </a:ext>
                </a:extLst>
              </a:tr>
              <a:tr h="322580">
                <a:tc>
                  <a:txBody>
                    <a:bodyPr/>
                    <a:lstStyle/>
                    <a:p>
                      <a:r>
                        <a:rPr lang="hi-IN" sz="2000" i="0" dirty="0">
                          <a:solidFill>
                            <a:srgbClr val="0000CC"/>
                          </a:solidFill>
                          <a:effectLst/>
                          <a:latin typeface="Arial" panose="020B0604020202020204" pitchFamily="34" charset="0"/>
                        </a:rPr>
                        <a:t>वरेषाद्</a:t>
                      </a:r>
                      <a:endParaRPr lang="en-IN" sz="2000" i="0" kern="1200" dirty="0">
                        <a:solidFill>
                          <a:srgbClr val="0000CC"/>
                        </a:solidFill>
                        <a:effectLst/>
                        <a:latin typeface="Arial" panose="020B0604020202020204" pitchFamily="34" charset="0"/>
                        <a:ea typeface="+mn-ea"/>
                        <a:cs typeface="+mn-cs"/>
                      </a:endParaRPr>
                    </a:p>
                  </a:txBody>
                  <a:tcPr/>
                </a:tc>
                <a:tc>
                  <a:txBody>
                    <a:bodyPr/>
                    <a:lstStyle/>
                    <a:p>
                      <a:r>
                        <a:rPr lang="en-GB" sz="2000" dirty="0"/>
                        <a:t>Presiding over boons</a:t>
                      </a:r>
                      <a:endParaRPr lang="en-IN" sz="2000" dirty="0"/>
                    </a:p>
                  </a:txBody>
                  <a:tcPr/>
                </a:tc>
                <a:extLst>
                  <a:ext uri="{0D108BD9-81ED-4DB2-BD59-A6C34878D82A}">
                    <a16:rowId xmlns:a16="http://schemas.microsoft.com/office/drawing/2014/main" val="3788044252"/>
                  </a:ext>
                </a:extLst>
              </a:tr>
              <a:tr h="3225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i-IN" sz="2000" i="0" dirty="0">
                          <a:solidFill>
                            <a:srgbClr val="0000CC"/>
                          </a:solidFill>
                          <a:effectLst/>
                          <a:latin typeface="Arial" panose="020B0604020202020204" pitchFamily="34" charset="0"/>
                        </a:rPr>
                        <a:t>अपीह</a:t>
                      </a:r>
                      <a:endParaRPr lang="en-IN" sz="2000" i="0" kern="1200" dirty="0">
                        <a:solidFill>
                          <a:srgbClr val="0000CC"/>
                        </a:solidFill>
                        <a:effectLst/>
                        <a:latin typeface="Arial" panose="020B0604020202020204" pitchFamily="34" charset="0"/>
                        <a:ea typeface="+mn-ea"/>
                        <a:cs typeface="+mn-cs"/>
                      </a:endParaRPr>
                    </a:p>
                  </a:txBody>
                  <a:tcPr/>
                </a:tc>
                <a:tc>
                  <a:txBody>
                    <a:bodyPr/>
                    <a:lstStyle/>
                    <a:p>
                      <a:r>
                        <a:rPr lang="en-GB" sz="2000" dirty="0"/>
                        <a:t>remove</a:t>
                      </a:r>
                      <a:endParaRPr lang="en-IN" sz="2000" dirty="0"/>
                    </a:p>
                  </a:txBody>
                  <a:tcPr/>
                </a:tc>
                <a:extLst>
                  <a:ext uri="{0D108BD9-81ED-4DB2-BD59-A6C34878D82A}">
                    <a16:rowId xmlns:a16="http://schemas.microsoft.com/office/drawing/2014/main" val="998857002"/>
                  </a:ext>
                </a:extLst>
              </a:tr>
              <a:tr h="322580">
                <a:tc>
                  <a:txBody>
                    <a:bodyPr/>
                    <a:lstStyle/>
                    <a:p>
                      <a:r>
                        <a:rPr lang="hi-IN" sz="2000" i="0" dirty="0">
                          <a:solidFill>
                            <a:srgbClr val="0000CC"/>
                          </a:solidFill>
                          <a:effectLst/>
                          <a:latin typeface="Arial" panose="020B0604020202020204" pitchFamily="34" charset="0"/>
                        </a:rPr>
                        <a:t>इदं ते वपुर् नाथ</a:t>
                      </a:r>
                      <a:endParaRPr lang="en-IN" sz="2000" dirty="0"/>
                    </a:p>
                  </a:txBody>
                  <a:tcPr/>
                </a:tc>
                <a:tc>
                  <a:txBody>
                    <a:bodyPr/>
                    <a:lstStyle/>
                    <a:p>
                      <a:r>
                        <a:rPr lang="en-GB" sz="2000" dirty="0"/>
                        <a:t>This is; they</a:t>
                      </a:r>
                      <a:endParaRPr lang="en-IN" sz="2000" dirty="0"/>
                    </a:p>
                  </a:txBody>
                  <a:tcPr/>
                </a:tc>
                <a:extLst>
                  <a:ext uri="{0D108BD9-81ED-4DB2-BD59-A6C34878D82A}">
                    <a16:rowId xmlns:a16="http://schemas.microsoft.com/office/drawing/2014/main" val="1254613363"/>
                  </a:ext>
                </a:extLst>
              </a:tr>
              <a:tr h="322580">
                <a:tc>
                  <a:txBody>
                    <a:bodyPr/>
                    <a:lstStyle/>
                    <a:p>
                      <a:r>
                        <a:rPr lang="hi-IN" sz="2000" i="0" dirty="0">
                          <a:solidFill>
                            <a:srgbClr val="0000CC"/>
                          </a:solidFill>
                          <a:effectLst/>
                          <a:latin typeface="Arial" panose="020B0604020202020204" pitchFamily="34" charset="0"/>
                        </a:rPr>
                        <a:t>गोपाल-बालं</a:t>
                      </a:r>
                      <a:endParaRPr lang="en-IN" sz="2000" dirty="0"/>
                    </a:p>
                  </a:txBody>
                  <a:tcPr/>
                </a:tc>
                <a:tc>
                  <a:txBody>
                    <a:bodyPr/>
                    <a:lstStyle/>
                    <a:p>
                      <a:r>
                        <a:rPr lang="en-GB" sz="2000"/>
                        <a:t>Cowherd </a:t>
                      </a:r>
                      <a:endParaRPr lang="en-IN" sz="2000" dirty="0"/>
                    </a:p>
                  </a:txBody>
                  <a:tcPr/>
                </a:tc>
                <a:extLst>
                  <a:ext uri="{0D108BD9-81ED-4DB2-BD59-A6C34878D82A}">
                    <a16:rowId xmlns:a16="http://schemas.microsoft.com/office/drawing/2014/main" val="3857368455"/>
                  </a:ext>
                </a:extLst>
              </a:tr>
              <a:tr h="322580">
                <a:tc>
                  <a:txBody>
                    <a:bodyPr/>
                    <a:lstStyle/>
                    <a:p>
                      <a:r>
                        <a:rPr lang="hi-IN" sz="2000" i="0" dirty="0">
                          <a:solidFill>
                            <a:srgbClr val="0000CC"/>
                          </a:solidFill>
                          <a:effectLst/>
                          <a:latin typeface="Arial" panose="020B0604020202020204" pitchFamily="34" charset="0"/>
                        </a:rPr>
                        <a:t>सदा</a:t>
                      </a:r>
                      <a:endParaRPr lang="en-IN" sz="2000" dirty="0"/>
                    </a:p>
                  </a:txBody>
                  <a:tcPr/>
                </a:tc>
                <a:tc>
                  <a:txBody>
                    <a:bodyPr/>
                    <a:lstStyle/>
                    <a:p>
                      <a:r>
                        <a:rPr lang="en-GB" sz="2000" dirty="0"/>
                        <a:t>forever</a:t>
                      </a:r>
                      <a:endParaRPr lang="en-IN" sz="2000" dirty="0"/>
                    </a:p>
                  </a:txBody>
                  <a:tcPr/>
                </a:tc>
                <a:extLst>
                  <a:ext uri="{0D108BD9-81ED-4DB2-BD59-A6C34878D82A}">
                    <a16:rowId xmlns:a16="http://schemas.microsoft.com/office/drawing/2014/main" val="2387292777"/>
                  </a:ext>
                </a:extLst>
              </a:tr>
              <a:tr h="322580">
                <a:tc>
                  <a:txBody>
                    <a:bodyPr/>
                    <a:lstStyle/>
                    <a:p>
                      <a:r>
                        <a:rPr lang="hi-IN" sz="2000" i="0" dirty="0">
                          <a:solidFill>
                            <a:srgbClr val="0000CC"/>
                          </a:solidFill>
                          <a:effectLst/>
                          <a:latin typeface="Arial" panose="020B0604020202020204" pitchFamily="34" charset="0"/>
                        </a:rPr>
                        <a:t>मे मनस्य्</a:t>
                      </a:r>
                      <a:endParaRPr lang="en-IN" sz="2000" dirty="0"/>
                    </a:p>
                  </a:txBody>
                  <a:tcPr/>
                </a:tc>
                <a:tc>
                  <a:txBody>
                    <a:bodyPr/>
                    <a:lstStyle/>
                    <a:p>
                      <a:r>
                        <a:rPr lang="en-GB" sz="2000" dirty="0"/>
                        <a:t>In my mind</a:t>
                      </a:r>
                      <a:endParaRPr lang="en-IN" sz="2000" dirty="0"/>
                    </a:p>
                  </a:txBody>
                  <a:tcPr/>
                </a:tc>
                <a:extLst>
                  <a:ext uri="{0D108BD9-81ED-4DB2-BD59-A6C34878D82A}">
                    <a16:rowId xmlns:a16="http://schemas.microsoft.com/office/drawing/2014/main" val="923394213"/>
                  </a:ext>
                </a:extLst>
              </a:tr>
              <a:tr h="322580">
                <a:tc>
                  <a:txBody>
                    <a:bodyPr/>
                    <a:lstStyle/>
                    <a:p>
                      <a:r>
                        <a:rPr lang="hi-IN" sz="2000" i="0" dirty="0">
                          <a:solidFill>
                            <a:srgbClr val="0000CC"/>
                          </a:solidFill>
                          <a:effectLst/>
                          <a:latin typeface="Arial" panose="020B0604020202020204" pitchFamily="34" charset="0"/>
                        </a:rPr>
                        <a:t>आविरास्तां किम् अन्यैः </a:t>
                      </a:r>
                      <a:endParaRPr lang="en-IN" sz="2000" dirty="0"/>
                    </a:p>
                  </a:txBody>
                  <a:tcPr/>
                </a:tc>
                <a:tc>
                  <a:txBody>
                    <a:bodyPr/>
                    <a:lstStyle/>
                    <a:p>
                      <a:r>
                        <a:rPr lang="en-GB" sz="2000" dirty="0"/>
                        <a:t>What about the others who appeared</a:t>
                      </a:r>
                      <a:endParaRPr lang="en-IN" sz="2000" dirty="0"/>
                    </a:p>
                  </a:txBody>
                  <a:tcPr/>
                </a:tc>
                <a:extLst>
                  <a:ext uri="{0D108BD9-81ED-4DB2-BD59-A6C34878D82A}">
                    <a16:rowId xmlns:a16="http://schemas.microsoft.com/office/drawing/2014/main" val="2499852138"/>
                  </a:ext>
                </a:extLst>
              </a:tr>
            </a:tbl>
          </a:graphicData>
        </a:graphic>
      </p:graphicFrame>
    </p:spTree>
    <p:extLst>
      <p:ext uri="{BB962C8B-B14F-4D97-AF65-F5344CB8AC3E}">
        <p14:creationId xmlns:p14="http://schemas.microsoft.com/office/powerpoint/2010/main" val="2234722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2771A7E4-C9DC-2DE4-BAB9-AC259063586A}"/>
              </a:ext>
            </a:extLst>
          </p:cNvPr>
          <p:cNvSpPr>
            <a:spLocks noGrp="1"/>
          </p:cNvSpPr>
          <p:nvPr>
            <p:ph type="title"/>
          </p:nvPr>
        </p:nvSpPr>
        <p:spPr>
          <a:xfrm>
            <a:off x="3482340" y="77787"/>
            <a:ext cx="4880610" cy="1027113"/>
          </a:xfrm>
        </p:spPr>
        <p:style>
          <a:lnRef idx="1">
            <a:schemeClr val="accent4"/>
          </a:lnRef>
          <a:fillRef idx="2">
            <a:schemeClr val="accent4"/>
          </a:fillRef>
          <a:effectRef idx="1">
            <a:schemeClr val="accent4"/>
          </a:effectRef>
          <a:fontRef idx="minor">
            <a:schemeClr val="dk1"/>
          </a:fontRef>
        </p:style>
        <p:txBody>
          <a:bodyPr>
            <a:noAutofit/>
          </a:bodyPr>
          <a:lstStyle/>
          <a:p>
            <a:pPr algn="ctr"/>
            <a:r>
              <a:rPr lang="en-GB" sz="4000" b="1" dirty="0">
                <a:ln w="12700">
                  <a:solidFill>
                    <a:schemeClr val="accent1"/>
                  </a:solidFill>
                  <a:prstDash val="solid"/>
                </a:ln>
                <a:solidFill>
                  <a:srgbClr val="002060"/>
                </a:solidFill>
                <a:effectLst>
                  <a:outerShdw dist="38100" dir="2640000" algn="bl" rotWithShape="0">
                    <a:schemeClr val="accent1"/>
                  </a:outerShdw>
                </a:effectLst>
              </a:rPr>
              <a:t>PASURAM 4: Meaning</a:t>
            </a:r>
            <a:endParaRPr lang="en-IN" sz="4000" b="1" dirty="0">
              <a:ln w="12700">
                <a:solidFill>
                  <a:schemeClr val="accent1"/>
                </a:solidFill>
                <a:prstDash val="solid"/>
              </a:ln>
              <a:solidFill>
                <a:srgbClr val="002060"/>
              </a:solidFill>
              <a:effectLst>
                <a:outerShdw dist="38100" dir="2640000" algn="bl" rotWithShape="0">
                  <a:schemeClr val="accent1"/>
                </a:outerShdw>
              </a:effectLst>
            </a:endParaRPr>
          </a:p>
        </p:txBody>
      </p:sp>
      <p:sp>
        <p:nvSpPr>
          <p:cNvPr id="4" name="Rectangle: Rounded Corners 3">
            <a:extLst>
              <a:ext uri="{FF2B5EF4-FFF2-40B4-BE49-F238E27FC236}">
                <a16:creationId xmlns:a16="http://schemas.microsoft.com/office/drawing/2014/main" id="{E247FD4F-612B-AC62-4793-04992C7160BF}"/>
              </a:ext>
            </a:extLst>
          </p:cNvPr>
          <p:cNvSpPr/>
          <p:nvPr/>
        </p:nvSpPr>
        <p:spPr>
          <a:xfrm>
            <a:off x="1543050" y="1266826"/>
            <a:ext cx="8905875" cy="432435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CC"/>
                </a:solidFill>
                <a:effectLst/>
                <a:uLnTx/>
                <a:uFillTx/>
                <a:latin typeface="Lucida Sans Typewriter" panose="020B0509030504030204" pitchFamily="49" charset="0"/>
                <a:ea typeface="+mn-ea"/>
                <a:cs typeface="+mn-cs"/>
              </a:rPr>
              <a:t>O Lord, although You are able to give all kinds of benedictions, I do not pray to You for liberation, nor eternal life in Vaikuntha, nor any other boon. My only prayer is that Your childhood pastimes may constantly appear in my mind. O Lord, I do not even want to know your feature of </a:t>
            </a:r>
            <a:r>
              <a:rPr kumimoji="0" lang="en-US" sz="2000" b="0" i="0" u="none" strike="noStrike" kern="1200" cap="none" spc="0" normalizeH="0" baseline="0" noProof="0" dirty="0" err="1">
                <a:ln>
                  <a:noFill/>
                </a:ln>
                <a:solidFill>
                  <a:srgbClr val="0000CC"/>
                </a:solidFill>
                <a:effectLst/>
                <a:uLnTx/>
                <a:uFillTx/>
                <a:latin typeface="Lucida Sans Typewriter" panose="020B0509030504030204" pitchFamily="49" charset="0"/>
                <a:ea typeface="+mn-ea"/>
                <a:cs typeface="+mn-cs"/>
              </a:rPr>
              <a:t>Paramatma</a:t>
            </a:r>
            <a:r>
              <a:rPr kumimoji="0" lang="en-US" sz="2000" b="0" i="0" u="none" strike="noStrike" kern="1200" cap="none" spc="0" normalizeH="0" baseline="0" noProof="0" dirty="0">
                <a:ln>
                  <a:noFill/>
                </a:ln>
                <a:solidFill>
                  <a:srgbClr val="0000CC"/>
                </a:solidFill>
                <a:effectLst/>
                <a:uLnTx/>
                <a:uFillTx/>
                <a:latin typeface="Lucida Sans Typewriter" panose="020B0509030504030204" pitchFamily="49" charset="0"/>
                <a:ea typeface="+mn-ea"/>
                <a:cs typeface="+mn-cs"/>
              </a:rPr>
              <a:t>. I simply wish that Your childhood pastimes may ever be enacted in my heart.</a:t>
            </a:r>
            <a:endParaRPr kumimoji="0" lang="en-IN" sz="2000" b="0" i="0" u="none" strike="noStrike" kern="1200" cap="none" spc="0" normalizeH="0" baseline="0" noProof="0" dirty="0">
              <a:ln>
                <a:noFill/>
              </a:ln>
              <a:solidFill>
                <a:srgbClr val="0000CC"/>
              </a:solidFill>
              <a:effectLst/>
              <a:uLnTx/>
              <a:uFillTx/>
              <a:latin typeface="Lucida Sans Typewriter" panose="020B0509030504030204" pitchFamily="49" charset="0"/>
              <a:ea typeface="+mn-ea"/>
              <a:cs typeface="+mn-cs"/>
            </a:endParaRPr>
          </a:p>
        </p:txBody>
      </p:sp>
    </p:spTree>
    <p:extLst>
      <p:ext uri="{BB962C8B-B14F-4D97-AF65-F5344CB8AC3E}">
        <p14:creationId xmlns:p14="http://schemas.microsoft.com/office/powerpoint/2010/main" val="41864446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488EBC-93A9-833B-0FEE-A838F95AAD8B}"/>
              </a:ext>
            </a:extLst>
          </p:cNvPr>
          <p:cNvSpPr>
            <a:spLocks noGrp="1"/>
          </p:cNvSpPr>
          <p:nvPr>
            <p:ph type="title"/>
          </p:nvPr>
        </p:nvSpPr>
        <p:spPr>
          <a:xfrm>
            <a:off x="1082040" y="153987"/>
            <a:ext cx="3378200" cy="528955"/>
          </a:xfrm>
        </p:spPr>
        <p:style>
          <a:lnRef idx="1">
            <a:schemeClr val="accent6"/>
          </a:lnRef>
          <a:fillRef idx="2">
            <a:schemeClr val="accent6"/>
          </a:fillRef>
          <a:effectRef idx="1">
            <a:schemeClr val="accent6"/>
          </a:effectRef>
          <a:fontRef idx="minor">
            <a:schemeClr val="dk1"/>
          </a:fontRef>
        </p:style>
        <p:txBody>
          <a:bodyPr>
            <a:normAutofit fontScale="90000"/>
          </a:bodyPr>
          <a:lstStyle/>
          <a:p>
            <a:pPr algn="ctr"/>
            <a:r>
              <a:rPr lang="en-GB" b="1" dirty="0">
                <a:ln w="12700">
                  <a:solidFill>
                    <a:schemeClr val="accent1"/>
                  </a:solidFill>
                  <a:prstDash val="solid"/>
                </a:ln>
                <a:solidFill>
                  <a:srgbClr val="002060"/>
                </a:solidFill>
                <a:effectLst>
                  <a:outerShdw dist="38100" dir="2640000" algn="bl" rotWithShape="0">
                    <a:schemeClr val="accent1"/>
                  </a:outerShdw>
                </a:effectLst>
              </a:rPr>
              <a:t>PASURAM 5</a:t>
            </a:r>
            <a:endParaRPr lang="en-IN" b="1" dirty="0">
              <a:ln w="12700">
                <a:solidFill>
                  <a:schemeClr val="accent1"/>
                </a:solidFill>
                <a:prstDash val="solid"/>
              </a:ln>
              <a:solidFill>
                <a:srgbClr val="002060"/>
              </a:solidFill>
              <a:effectLst>
                <a:outerShdw dist="38100" dir="2640000" algn="bl" rotWithShape="0">
                  <a:schemeClr val="accent1"/>
                </a:outerShdw>
              </a:effectLst>
            </a:endParaRPr>
          </a:p>
        </p:txBody>
      </p:sp>
      <p:sp>
        <p:nvSpPr>
          <p:cNvPr id="5" name="Rectangle: Rounded Corners 4">
            <a:extLst>
              <a:ext uri="{FF2B5EF4-FFF2-40B4-BE49-F238E27FC236}">
                <a16:creationId xmlns:a16="http://schemas.microsoft.com/office/drawing/2014/main" id="{294A59B7-2F41-F7D7-6510-07825D410EC7}"/>
              </a:ext>
            </a:extLst>
          </p:cNvPr>
          <p:cNvSpPr/>
          <p:nvPr/>
        </p:nvSpPr>
        <p:spPr>
          <a:xfrm>
            <a:off x="1276350" y="980442"/>
            <a:ext cx="9191625" cy="149605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idam</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te</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mukhāmbhojam</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atyanta-nīlair</a:t>
            </a:r>
            <a:b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b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vṛtam</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kuntalaiḥ</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snigdha-raktaiś</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ca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gopyā</a:t>
            </a:r>
            <a:b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b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muhuś</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cumbitam</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bimba-raktādharam</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me</a:t>
            </a:r>
            <a:b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b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manasy</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āvirāstām</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alam</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lakṣa-lābhaiḥ</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 5 ||</a:t>
            </a:r>
            <a:b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br>
            <a:endPar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AAF945B6-73F4-C1E5-AAF2-FF3355B9E988}"/>
              </a:ext>
            </a:extLst>
          </p:cNvPr>
          <p:cNvSpPr/>
          <p:nvPr/>
        </p:nvSpPr>
        <p:spPr>
          <a:xfrm>
            <a:off x="1276350" y="4400550"/>
            <a:ext cx="9258300" cy="159130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2400" b="0" i="0" u="none" strike="noStrike" kern="1200" cap="none" spc="0" normalizeH="0" baseline="0" noProof="0" dirty="0">
                <a:ln>
                  <a:noFill/>
                </a:ln>
                <a:solidFill>
                  <a:srgbClr val="0000CC"/>
                </a:solidFill>
                <a:effectLst/>
                <a:uLnTx/>
                <a:uFillTx/>
                <a:latin typeface="Arial" panose="020B0604020202020204" pitchFamily="34" charset="0"/>
                <a:ea typeface="+mn-ea"/>
                <a:cs typeface="Mangal" panose="02040503050203030202" pitchFamily="18" charset="0"/>
              </a:rPr>
              <a:t>इदं ते मुखाम्भोजम् अत्यन्त-नीलैर्</a:t>
            </a:r>
            <a:br>
              <a:rPr kumimoji="0" lang="hi-IN" sz="2400" b="0" i="0" u="none" strike="noStrike" kern="1200" cap="none" spc="0" normalizeH="0" baseline="0" noProof="0" dirty="0">
                <a:ln>
                  <a:noFill/>
                </a:ln>
                <a:solidFill>
                  <a:srgbClr val="0000CC"/>
                </a:solidFill>
                <a:effectLst/>
                <a:uLnTx/>
                <a:uFillTx/>
                <a:latin typeface="Calibri" panose="020F0502020204030204"/>
                <a:ea typeface="+mn-ea"/>
                <a:cs typeface="Mangal" panose="02040503050203030202" pitchFamily="18" charset="0"/>
              </a:rPr>
            </a:br>
            <a:r>
              <a:rPr kumimoji="0" lang="hi-IN" sz="2400" b="0" i="0" u="none" strike="noStrike" kern="1200" cap="none" spc="0" normalizeH="0" baseline="0" noProof="0" dirty="0">
                <a:ln>
                  <a:noFill/>
                </a:ln>
                <a:solidFill>
                  <a:srgbClr val="0000CC"/>
                </a:solidFill>
                <a:effectLst/>
                <a:uLnTx/>
                <a:uFillTx/>
                <a:latin typeface="Arial" panose="020B0604020202020204" pitchFamily="34" charset="0"/>
                <a:ea typeface="+mn-ea"/>
                <a:cs typeface="Mangal" panose="02040503050203030202" pitchFamily="18" charset="0"/>
              </a:rPr>
              <a:t>वृतं कुन्तलैः स्निग्ध-रक्तैश् च गोप्या</a:t>
            </a:r>
            <a:br>
              <a:rPr kumimoji="0" lang="hi-IN" sz="2400" b="0" i="0" u="none" strike="noStrike" kern="1200" cap="none" spc="0" normalizeH="0" baseline="0" noProof="0" dirty="0">
                <a:ln>
                  <a:noFill/>
                </a:ln>
                <a:solidFill>
                  <a:srgbClr val="0000CC"/>
                </a:solidFill>
                <a:effectLst/>
                <a:uLnTx/>
                <a:uFillTx/>
                <a:latin typeface="Calibri" panose="020F0502020204030204"/>
                <a:ea typeface="+mn-ea"/>
                <a:cs typeface="Mangal" panose="02040503050203030202" pitchFamily="18" charset="0"/>
              </a:rPr>
            </a:br>
            <a:r>
              <a:rPr kumimoji="0" lang="hi-IN" sz="2400" b="0" i="0" u="none" strike="noStrike" kern="1200" cap="none" spc="0" normalizeH="0" baseline="0" noProof="0" dirty="0">
                <a:ln>
                  <a:noFill/>
                </a:ln>
                <a:solidFill>
                  <a:srgbClr val="0000CC"/>
                </a:solidFill>
                <a:effectLst/>
                <a:uLnTx/>
                <a:uFillTx/>
                <a:latin typeface="Arial" panose="020B0604020202020204" pitchFamily="34" charset="0"/>
                <a:ea typeface="+mn-ea"/>
                <a:cs typeface="Mangal" panose="02040503050203030202" pitchFamily="18" charset="0"/>
              </a:rPr>
              <a:t>मुहुश् चुम्बितं बिम्ब-रक्ताधरं मे</a:t>
            </a:r>
            <a:br>
              <a:rPr kumimoji="0" lang="hi-IN" sz="2400" b="0" i="0" u="none" strike="noStrike" kern="1200" cap="none" spc="0" normalizeH="0" baseline="0" noProof="0" dirty="0">
                <a:ln>
                  <a:noFill/>
                </a:ln>
                <a:solidFill>
                  <a:srgbClr val="0000CC"/>
                </a:solidFill>
                <a:effectLst/>
                <a:uLnTx/>
                <a:uFillTx/>
                <a:latin typeface="Calibri" panose="020F0502020204030204"/>
                <a:ea typeface="+mn-ea"/>
                <a:cs typeface="Mangal" panose="02040503050203030202" pitchFamily="18" charset="0"/>
              </a:rPr>
            </a:br>
            <a:r>
              <a:rPr kumimoji="0" lang="hi-IN" sz="2400" b="0" i="0" u="none" strike="noStrike" kern="1200" cap="none" spc="0" normalizeH="0" baseline="0" noProof="0" dirty="0">
                <a:ln>
                  <a:noFill/>
                </a:ln>
                <a:solidFill>
                  <a:srgbClr val="0000CC"/>
                </a:solidFill>
                <a:effectLst/>
                <a:uLnTx/>
                <a:uFillTx/>
                <a:latin typeface="Arial" panose="020B0604020202020204" pitchFamily="34" charset="0"/>
                <a:ea typeface="+mn-ea"/>
                <a:cs typeface="Mangal" panose="02040503050203030202" pitchFamily="18" charset="0"/>
              </a:rPr>
              <a:t>मनस्य् आविरास्ताम् अलं लक्ष-लाभैः ॥ ५॥</a:t>
            </a:r>
            <a:endParaRPr kumimoji="0" lang="en-IN" sz="2400" b="0" i="0" u="none" strike="noStrike" kern="1200" cap="none" spc="0" normalizeH="0" baseline="0" noProof="0" dirty="0">
              <a:ln>
                <a:noFill/>
              </a:ln>
              <a:solidFill>
                <a:srgbClr val="0000CC"/>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7400483-730A-D48B-5F47-0BA9597FE1AD}"/>
              </a:ext>
            </a:extLst>
          </p:cNvPr>
          <p:cNvSpPr/>
          <p:nvPr/>
        </p:nvSpPr>
        <p:spPr>
          <a:xfrm>
            <a:off x="1276349" y="2680971"/>
            <a:ext cx="9191625" cy="149605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இதம் தே முகாம்</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போஜம</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அத்யந்த</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நீலைர்-</a:t>
            </a:r>
            <a:br>
              <a:rPr kumimoji="0" lang="ta-IN" sz="2000" b="0" i="0" u="none" strike="noStrike" kern="1200" cap="none" spc="0" normalizeH="0" baseline="0" noProof="0" dirty="0">
                <a:ln>
                  <a:noFill/>
                </a:ln>
                <a:solidFill>
                  <a:srgbClr val="0000CC"/>
                </a:solidFill>
                <a:effectLst/>
                <a:uLnTx/>
                <a:uFillTx/>
                <a:latin typeface="Calibri" panose="020F0502020204030204"/>
                <a:ea typeface="+mn-ea"/>
                <a:cs typeface="Latha" panose="020B0604020202020204" pitchFamily="34" charset="0"/>
              </a:rPr>
            </a:b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வ்ருதம் குந்தலை꞉ ஸ்நிக்த</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-ரக்தைஶ்ச கோப்யா ।</a:t>
            </a:r>
            <a:br>
              <a:rPr kumimoji="0" lang="ta-IN" sz="2000" b="0" i="0" u="none" strike="noStrike" kern="1200" cap="none" spc="0" normalizeH="0" baseline="0" noProof="0" dirty="0">
                <a:ln>
                  <a:noFill/>
                </a:ln>
                <a:solidFill>
                  <a:srgbClr val="0000CC"/>
                </a:solidFill>
                <a:effectLst/>
                <a:uLnTx/>
                <a:uFillTx/>
                <a:latin typeface="Calibri" panose="020F0502020204030204"/>
                <a:ea typeface="+mn-ea"/>
                <a:cs typeface="Latha" panose="020B0604020202020204" pitchFamily="34" charset="0"/>
              </a:rPr>
            </a:b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முஹுஶ்</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சும்பிதம் பிம்ப</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ரக்த</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தரம் மே</a:t>
            </a:r>
            <a:br>
              <a:rPr kumimoji="0" lang="ta-IN" sz="2000" b="0" i="0" u="none" strike="noStrike" kern="1200" cap="none" spc="0" normalizeH="0" baseline="0" noProof="0" dirty="0">
                <a:ln>
                  <a:noFill/>
                </a:ln>
                <a:solidFill>
                  <a:srgbClr val="0000CC"/>
                </a:solidFill>
                <a:effectLst/>
                <a:uLnTx/>
                <a:uFillTx/>
                <a:latin typeface="Calibri" panose="020F0502020204030204"/>
                <a:ea typeface="+mn-ea"/>
                <a:cs typeface="Latha" panose="020B0604020202020204" pitchFamily="34" charset="0"/>
              </a:rPr>
            </a:b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மநஸ்யா</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விராஸ்தாம் அலம் லக்ஷலாபை꞉ ॥ 5 ॥</a:t>
            </a:r>
            <a:endParaRPr kumimoji="0" lang="en-IN" sz="20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6669266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F9A761BA-9E54-0538-D450-5642BB0A486B}"/>
              </a:ext>
            </a:extLst>
          </p:cNvPr>
          <p:cNvGraphicFramePr>
            <a:graphicFrameLocks noGrp="1"/>
          </p:cNvGraphicFramePr>
          <p:nvPr/>
        </p:nvGraphicFramePr>
        <p:xfrm>
          <a:off x="1484964" y="953702"/>
          <a:ext cx="8991600" cy="4754880"/>
        </p:xfrm>
        <a:graphic>
          <a:graphicData uri="http://schemas.openxmlformats.org/drawingml/2006/table">
            <a:tbl>
              <a:tblPr firstRow="1" bandRow="1">
                <a:tableStyleId>{93296810-A885-4BE3-A3E7-6D5BEEA58F35}</a:tableStyleId>
              </a:tblPr>
              <a:tblGrid>
                <a:gridCol w="4495800">
                  <a:extLst>
                    <a:ext uri="{9D8B030D-6E8A-4147-A177-3AD203B41FA5}">
                      <a16:colId xmlns:a16="http://schemas.microsoft.com/office/drawing/2014/main" val="4116942561"/>
                    </a:ext>
                  </a:extLst>
                </a:gridCol>
                <a:gridCol w="4495800">
                  <a:extLst>
                    <a:ext uri="{9D8B030D-6E8A-4147-A177-3AD203B41FA5}">
                      <a16:colId xmlns:a16="http://schemas.microsoft.com/office/drawing/2014/main" val="3618748843"/>
                    </a:ext>
                  </a:extLst>
                </a:gridCol>
              </a:tblGrid>
              <a:tr h="322580">
                <a:tc>
                  <a:txBody>
                    <a:bodyPr/>
                    <a:lstStyle/>
                    <a:p>
                      <a:r>
                        <a:rPr lang="en-GB" sz="2000" dirty="0"/>
                        <a:t>Word</a:t>
                      </a:r>
                      <a:endParaRPr lang="en-IN" sz="2000" dirty="0"/>
                    </a:p>
                  </a:txBody>
                  <a:tcPr/>
                </a:tc>
                <a:tc>
                  <a:txBody>
                    <a:bodyPr/>
                    <a:lstStyle/>
                    <a:p>
                      <a:r>
                        <a:rPr lang="en-GB" sz="2000" dirty="0"/>
                        <a:t>meaning</a:t>
                      </a:r>
                      <a:endParaRPr lang="en-IN" sz="2000" dirty="0"/>
                    </a:p>
                  </a:txBody>
                  <a:tcPr/>
                </a:tc>
                <a:extLst>
                  <a:ext uri="{0D108BD9-81ED-4DB2-BD59-A6C34878D82A}">
                    <a16:rowId xmlns:a16="http://schemas.microsoft.com/office/drawing/2014/main" val="3030053411"/>
                  </a:ext>
                </a:extLst>
              </a:tr>
              <a:tr h="322580">
                <a:tc>
                  <a:txBody>
                    <a:bodyPr/>
                    <a:lstStyle/>
                    <a:p>
                      <a:r>
                        <a:rPr lang="hi-IN" sz="2000" b="0" i="0" dirty="0">
                          <a:solidFill>
                            <a:srgbClr val="0000CC"/>
                          </a:solidFill>
                          <a:effectLst/>
                          <a:latin typeface="Arial" panose="020B0604020202020204" pitchFamily="34" charset="0"/>
                        </a:rPr>
                        <a:t>इदं ते</a:t>
                      </a:r>
                      <a:endParaRPr lang="en-IN" sz="2000" dirty="0"/>
                    </a:p>
                  </a:txBody>
                  <a:tcPr/>
                </a:tc>
                <a:tc>
                  <a:txBody>
                    <a:bodyPr/>
                    <a:lstStyle/>
                    <a:p>
                      <a:r>
                        <a:rPr lang="en-GB" sz="2000" dirty="0"/>
                        <a:t>This is, </a:t>
                      </a:r>
                      <a:endParaRPr lang="en-IN" sz="2000" dirty="0"/>
                    </a:p>
                  </a:txBody>
                  <a:tcPr/>
                </a:tc>
                <a:extLst>
                  <a:ext uri="{0D108BD9-81ED-4DB2-BD59-A6C34878D82A}">
                    <a16:rowId xmlns:a16="http://schemas.microsoft.com/office/drawing/2014/main" val="1256030335"/>
                  </a:ext>
                </a:extLst>
              </a:tr>
              <a:tr h="322580">
                <a:tc>
                  <a:txBody>
                    <a:bodyPr/>
                    <a:lstStyle/>
                    <a:p>
                      <a:r>
                        <a:rPr lang="hi-IN" sz="2000" b="0" i="0" dirty="0">
                          <a:solidFill>
                            <a:srgbClr val="0000CC"/>
                          </a:solidFill>
                          <a:effectLst/>
                          <a:latin typeface="Arial" panose="020B0604020202020204" pitchFamily="34" charset="0"/>
                        </a:rPr>
                        <a:t>मुखाम्भोजम्</a:t>
                      </a:r>
                      <a:endParaRPr lang="en-IN" sz="2000" dirty="0"/>
                    </a:p>
                  </a:txBody>
                  <a:tcPr/>
                </a:tc>
                <a:tc>
                  <a:txBody>
                    <a:bodyPr/>
                    <a:lstStyle/>
                    <a:p>
                      <a:r>
                        <a:rPr lang="en-GB" sz="2000" dirty="0"/>
                        <a:t>Lotus face</a:t>
                      </a:r>
                      <a:endParaRPr lang="en-IN" sz="2000" dirty="0"/>
                    </a:p>
                  </a:txBody>
                  <a:tcPr/>
                </a:tc>
                <a:extLst>
                  <a:ext uri="{0D108BD9-81ED-4DB2-BD59-A6C34878D82A}">
                    <a16:rowId xmlns:a16="http://schemas.microsoft.com/office/drawing/2014/main" val="2870130613"/>
                  </a:ext>
                </a:extLst>
              </a:tr>
              <a:tr h="3225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i-IN" sz="2000" b="0" i="0" dirty="0">
                          <a:solidFill>
                            <a:srgbClr val="0000CC"/>
                          </a:solidFill>
                          <a:effectLst/>
                          <a:latin typeface="Arial" panose="020B0604020202020204" pitchFamily="34" charset="0"/>
                        </a:rPr>
                        <a:t>अत्यन्त-नीलैर्</a:t>
                      </a:r>
                      <a:endParaRPr lang="en-IN" sz="2000" dirty="0"/>
                    </a:p>
                  </a:txBody>
                  <a:tcPr/>
                </a:tc>
                <a:tc>
                  <a:txBody>
                    <a:bodyPr/>
                    <a:lstStyle/>
                    <a:p>
                      <a:r>
                        <a:rPr lang="en-GB" sz="2000" dirty="0"/>
                        <a:t>Extremely blue</a:t>
                      </a:r>
                      <a:endParaRPr lang="en-IN" sz="2000" dirty="0"/>
                    </a:p>
                  </a:txBody>
                  <a:tcPr/>
                </a:tc>
                <a:extLst>
                  <a:ext uri="{0D108BD9-81ED-4DB2-BD59-A6C34878D82A}">
                    <a16:rowId xmlns:a16="http://schemas.microsoft.com/office/drawing/2014/main" val="3729488834"/>
                  </a:ext>
                </a:extLst>
              </a:tr>
              <a:tr h="322580">
                <a:tc>
                  <a:txBody>
                    <a:bodyPr/>
                    <a:lstStyle/>
                    <a:p>
                      <a:r>
                        <a:rPr lang="hi-IN" sz="2000" b="0" i="0" dirty="0">
                          <a:solidFill>
                            <a:srgbClr val="0000CC"/>
                          </a:solidFill>
                          <a:effectLst/>
                          <a:latin typeface="Arial" panose="020B0604020202020204" pitchFamily="34" charset="0"/>
                        </a:rPr>
                        <a:t>वृतं </a:t>
                      </a:r>
                      <a:endParaRPr lang="en-IN" sz="2000" dirty="0"/>
                    </a:p>
                  </a:txBody>
                  <a:tcPr/>
                </a:tc>
                <a:tc>
                  <a:txBody>
                    <a:bodyPr/>
                    <a:lstStyle/>
                    <a:p>
                      <a:r>
                        <a:rPr lang="en-GB" sz="2000" dirty="0"/>
                        <a:t>circled</a:t>
                      </a:r>
                      <a:endParaRPr lang="en-IN" sz="2000" dirty="0"/>
                    </a:p>
                  </a:txBody>
                  <a:tcPr/>
                </a:tc>
                <a:extLst>
                  <a:ext uri="{0D108BD9-81ED-4DB2-BD59-A6C34878D82A}">
                    <a16:rowId xmlns:a16="http://schemas.microsoft.com/office/drawing/2014/main" val="3915663834"/>
                  </a:ext>
                </a:extLst>
              </a:tr>
              <a:tr h="3225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i-IN" sz="2000" b="0" i="0" dirty="0">
                          <a:solidFill>
                            <a:srgbClr val="0000CC"/>
                          </a:solidFill>
                          <a:effectLst/>
                          <a:latin typeface="Arial" panose="020B0604020202020204" pitchFamily="34" charset="0"/>
                        </a:rPr>
                        <a:t>कुन्तलैः स्निग्ध-</a:t>
                      </a:r>
                      <a:endParaRPr lang="en-IN"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Smooth with curls</a:t>
                      </a:r>
                      <a:endParaRPr lang="en-IN" sz="2000" dirty="0"/>
                    </a:p>
                  </a:txBody>
                  <a:tcPr/>
                </a:tc>
                <a:extLst>
                  <a:ext uri="{0D108BD9-81ED-4DB2-BD59-A6C34878D82A}">
                    <a16:rowId xmlns:a16="http://schemas.microsoft.com/office/drawing/2014/main" val="3206183141"/>
                  </a:ext>
                </a:extLst>
              </a:tr>
              <a:tr h="322580">
                <a:tc>
                  <a:txBody>
                    <a:bodyPr/>
                    <a:lstStyle/>
                    <a:p>
                      <a:r>
                        <a:rPr lang="hi-IN" sz="2000" b="0" i="0" dirty="0">
                          <a:solidFill>
                            <a:srgbClr val="0000CC"/>
                          </a:solidFill>
                          <a:effectLst/>
                          <a:latin typeface="Arial" panose="020B0604020202020204" pitchFamily="34" charset="0"/>
                        </a:rPr>
                        <a:t>रक्तैश् च गोप्या</a:t>
                      </a:r>
                      <a:endParaRPr lang="en-IN" sz="2000" i="0" kern="1200" dirty="0">
                        <a:solidFill>
                          <a:srgbClr val="0000CC"/>
                        </a:solidFill>
                        <a:effectLst/>
                        <a:latin typeface="Arial" panose="020B0604020202020204" pitchFamily="34" charset="0"/>
                        <a:ea typeface="+mn-ea"/>
                        <a:cs typeface="+mn-cs"/>
                      </a:endParaRPr>
                    </a:p>
                  </a:txBody>
                  <a:tcPr/>
                </a:tc>
                <a:tc>
                  <a:txBody>
                    <a:bodyPr/>
                    <a:lstStyle/>
                    <a:p>
                      <a:r>
                        <a:rPr lang="en-GB" sz="2000" dirty="0"/>
                        <a:t>Reddened by the </a:t>
                      </a:r>
                      <a:r>
                        <a:rPr lang="en-GB" sz="2000" dirty="0" err="1"/>
                        <a:t>mata</a:t>
                      </a:r>
                      <a:r>
                        <a:rPr lang="en-GB" sz="2000" dirty="0"/>
                        <a:t> </a:t>
                      </a:r>
                      <a:r>
                        <a:rPr lang="en-GB" sz="2000" dirty="0" err="1"/>
                        <a:t>yashoda</a:t>
                      </a:r>
                      <a:endParaRPr lang="en-IN" sz="2000" dirty="0"/>
                    </a:p>
                  </a:txBody>
                  <a:tcPr/>
                </a:tc>
                <a:extLst>
                  <a:ext uri="{0D108BD9-81ED-4DB2-BD59-A6C34878D82A}">
                    <a16:rowId xmlns:a16="http://schemas.microsoft.com/office/drawing/2014/main" val="3788044252"/>
                  </a:ext>
                </a:extLst>
              </a:tr>
              <a:tr h="3225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i-IN" sz="2000" b="0" i="0" dirty="0">
                          <a:solidFill>
                            <a:srgbClr val="0000CC"/>
                          </a:solidFill>
                          <a:effectLst/>
                          <a:latin typeface="Arial" panose="020B0604020202020204" pitchFamily="34" charset="0"/>
                        </a:rPr>
                        <a:t>मुहुश् चुम्बितं</a:t>
                      </a:r>
                      <a:endParaRPr lang="en-IN" sz="2000" i="0" kern="1200" dirty="0">
                        <a:solidFill>
                          <a:srgbClr val="0000CC"/>
                        </a:solidFill>
                        <a:effectLst/>
                        <a:latin typeface="Arial" panose="020B0604020202020204" pitchFamily="34" charset="0"/>
                        <a:ea typeface="+mn-ea"/>
                        <a:cs typeface="+mn-cs"/>
                      </a:endParaRPr>
                    </a:p>
                  </a:txBody>
                  <a:tcPr/>
                </a:tc>
                <a:tc>
                  <a:txBody>
                    <a:bodyPr/>
                    <a:lstStyle/>
                    <a:p>
                      <a:r>
                        <a:rPr lang="en-GB" sz="2000" dirty="0"/>
                        <a:t>Loving kisses</a:t>
                      </a:r>
                      <a:endParaRPr lang="en-IN" sz="2000" dirty="0"/>
                    </a:p>
                  </a:txBody>
                  <a:tcPr/>
                </a:tc>
                <a:extLst>
                  <a:ext uri="{0D108BD9-81ED-4DB2-BD59-A6C34878D82A}">
                    <a16:rowId xmlns:a16="http://schemas.microsoft.com/office/drawing/2014/main" val="998857002"/>
                  </a:ext>
                </a:extLst>
              </a:tr>
              <a:tr h="322580">
                <a:tc>
                  <a:txBody>
                    <a:bodyPr/>
                    <a:lstStyle/>
                    <a:p>
                      <a:r>
                        <a:rPr lang="hi-IN" sz="2000" b="0" i="0" dirty="0">
                          <a:solidFill>
                            <a:srgbClr val="0000CC"/>
                          </a:solidFill>
                          <a:effectLst/>
                          <a:latin typeface="Arial" panose="020B0604020202020204" pitchFamily="34" charset="0"/>
                        </a:rPr>
                        <a:t>बिम्ब-रक्ताधरं मे</a:t>
                      </a:r>
                      <a:endParaRPr lang="en-IN" sz="2000" dirty="0"/>
                    </a:p>
                  </a:txBody>
                  <a:tcPr/>
                </a:tc>
                <a:tc>
                  <a:txBody>
                    <a:bodyPr/>
                    <a:lstStyle/>
                    <a:p>
                      <a:r>
                        <a:rPr lang="en-GB" sz="2000" dirty="0"/>
                        <a:t>Reflected in his red skin</a:t>
                      </a:r>
                      <a:endParaRPr lang="en-IN" sz="2000" dirty="0"/>
                    </a:p>
                  </a:txBody>
                  <a:tcPr/>
                </a:tc>
                <a:extLst>
                  <a:ext uri="{0D108BD9-81ED-4DB2-BD59-A6C34878D82A}">
                    <a16:rowId xmlns:a16="http://schemas.microsoft.com/office/drawing/2014/main" val="1254613363"/>
                  </a:ext>
                </a:extLst>
              </a:tr>
              <a:tr h="322580">
                <a:tc>
                  <a:txBody>
                    <a:bodyPr/>
                    <a:lstStyle/>
                    <a:p>
                      <a:r>
                        <a:rPr lang="hi-IN" sz="2000" b="0" i="0" dirty="0">
                          <a:solidFill>
                            <a:srgbClr val="0000CC"/>
                          </a:solidFill>
                          <a:effectLst/>
                          <a:latin typeface="Arial" panose="020B0604020202020204" pitchFamily="34" charset="0"/>
                        </a:rPr>
                        <a:t>मनस्य्</a:t>
                      </a:r>
                      <a:r>
                        <a:rPr lang="en-GB" sz="2000" b="0" i="0" dirty="0">
                          <a:solidFill>
                            <a:srgbClr val="0000CC"/>
                          </a:solidFill>
                          <a:effectLst/>
                          <a:latin typeface="Arial" panose="020B0604020202020204" pitchFamily="34" charset="0"/>
                        </a:rPr>
                        <a:t> </a:t>
                      </a:r>
                      <a:r>
                        <a:rPr lang="hi-IN" sz="2000" b="0" i="0" dirty="0">
                          <a:solidFill>
                            <a:srgbClr val="0000CC"/>
                          </a:solidFill>
                          <a:effectLst/>
                          <a:latin typeface="Arial" panose="020B0604020202020204" pitchFamily="34" charset="0"/>
                        </a:rPr>
                        <a:t>आविरास्ताम्</a:t>
                      </a:r>
                      <a:endParaRPr lang="en-IN" sz="2000" dirty="0"/>
                    </a:p>
                  </a:txBody>
                  <a:tcPr/>
                </a:tc>
                <a:tc>
                  <a:txBody>
                    <a:bodyPr/>
                    <a:lstStyle/>
                    <a:p>
                      <a:r>
                        <a:rPr lang="en-GB" sz="2000" dirty="0"/>
                        <a:t>Let them appear In my mind</a:t>
                      </a:r>
                      <a:endParaRPr lang="en-IN" sz="2000" dirty="0"/>
                    </a:p>
                  </a:txBody>
                  <a:tcPr/>
                </a:tc>
                <a:extLst>
                  <a:ext uri="{0D108BD9-81ED-4DB2-BD59-A6C34878D82A}">
                    <a16:rowId xmlns:a16="http://schemas.microsoft.com/office/drawing/2014/main" val="3857368455"/>
                  </a:ext>
                </a:extLst>
              </a:tr>
              <a:tr h="322580">
                <a:tc>
                  <a:txBody>
                    <a:bodyPr/>
                    <a:lstStyle/>
                    <a:p>
                      <a:r>
                        <a:rPr lang="hi-IN" sz="2000" b="0" i="0" dirty="0">
                          <a:solidFill>
                            <a:srgbClr val="0000CC"/>
                          </a:solidFill>
                          <a:effectLst/>
                          <a:latin typeface="Arial" panose="020B0604020202020204" pitchFamily="34" charset="0"/>
                        </a:rPr>
                        <a:t>अलं</a:t>
                      </a:r>
                      <a:endParaRPr lang="en-IN" sz="2000" dirty="0"/>
                    </a:p>
                  </a:txBody>
                  <a:tcPr/>
                </a:tc>
                <a:tc>
                  <a:txBody>
                    <a:bodyPr/>
                    <a:lstStyle/>
                    <a:p>
                      <a:r>
                        <a:rPr lang="en-GB" sz="2000" dirty="0"/>
                        <a:t>Equal to</a:t>
                      </a:r>
                      <a:endParaRPr lang="en-IN" sz="2000" dirty="0"/>
                    </a:p>
                  </a:txBody>
                  <a:tcPr/>
                </a:tc>
                <a:extLst>
                  <a:ext uri="{0D108BD9-81ED-4DB2-BD59-A6C34878D82A}">
                    <a16:rowId xmlns:a16="http://schemas.microsoft.com/office/drawing/2014/main" val="2387292777"/>
                  </a:ext>
                </a:extLst>
              </a:tr>
              <a:tr h="322580">
                <a:tc>
                  <a:txBody>
                    <a:bodyPr/>
                    <a:lstStyle/>
                    <a:p>
                      <a:r>
                        <a:rPr lang="hi-IN" sz="2000" b="0" i="0" dirty="0">
                          <a:solidFill>
                            <a:srgbClr val="0000CC"/>
                          </a:solidFill>
                          <a:effectLst/>
                          <a:latin typeface="Arial" panose="020B0604020202020204" pitchFamily="34" charset="0"/>
                        </a:rPr>
                        <a:t>लक्ष-लाभैः </a:t>
                      </a:r>
                      <a:endParaRPr lang="en-IN"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One lakh benefits</a:t>
                      </a:r>
                      <a:endParaRPr lang="en-IN" sz="2000" dirty="0"/>
                    </a:p>
                  </a:txBody>
                  <a:tcPr/>
                </a:tc>
                <a:extLst>
                  <a:ext uri="{0D108BD9-81ED-4DB2-BD59-A6C34878D82A}">
                    <a16:rowId xmlns:a16="http://schemas.microsoft.com/office/drawing/2014/main" val="923394213"/>
                  </a:ext>
                </a:extLst>
              </a:tr>
            </a:tbl>
          </a:graphicData>
        </a:graphic>
      </p:graphicFrame>
    </p:spTree>
    <p:extLst>
      <p:ext uri="{BB962C8B-B14F-4D97-AF65-F5344CB8AC3E}">
        <p14:creationId xmlns:p14="http://schemas.microsoft.com/office/powerpoint/2010/main" val="3880144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7055987-8FB8-E8DB-2AA4-0768680CFD7D}"/>
              </a:ext>
            </a:extLst>
          </p:cNvPr>
          <p:cNvSpPr/>
          <p:nvPr/>
        </p:nvSpPr>
        <p:spPr>
          <a:xfrm>
            <a:off x="842211" y="1443790"/>
            <a:ext cx="10467473" cy="5137484"/>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2800" b="0" i="0" u="none" strike="noStrike" cap="none" normalizeH="0" baseline="0" dirty="0">
              <a:ln>
                <a:noFill/>
              </a:ln>
              <a:solidFill>
                <a:srgbClr val="0000CC"/>
              </a:solidFill>
              <a:effectLst/>
              <a:latin typeface="vijaya" panose="02020604020202020204" pitchFamily="18" charset="0"/>
              <a:cs typeface="Lath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ta-IN" altLang="en-US" sz="2800" b="0" i="0" u="none" strike="noStrike" cap="none" normalizeH="0" baseline="0" dirty="0">
                <a:ln>
                  <a:noFill/>
                </a:ln>
                <a:solidFill>
                  <a:srgbClr val="0000CC"/>
                </a:solidFill>
                <a:effectLst/>
                <a:latin typeface="vijaya" panose="02020604020202020204" pitchFamily="18" charset="0"/>
                <a:cs typeface="Latha" panose="020B0604020202020204" pitchFamily="34" charset="0"/>
              </a:rPr>
              <a:t>சர்வக்ஞே சர்வ வரதே சர்வ துஷ்ட பயங்கரி </a:t>
            </a:r>
            <a:r>
              <a:rPr kumimoji="0" lang="en-US" altLang="en-US" sz="2800" b="0" i="0" u="none" strike="noStrike" cap="none" normalizeH="0" baseline="0" dirty="0">
                <a:ln>
                  <a:noFill/>
                </a:ln>
                <a:solidFill>
                  <a:srgbClr val="0000CC"/>
                </a:solidFill>
                <a:effectLst/>
                <a:latin typeface="vijaya" panose="02020604020202020204" pitchFamily="18" charset="0"/>
                <a:cs typeface="Latha" panose="020B0604020202020204" pitchFamily="34" charset="0"/>
              </a:rPr>
              <a:t>|</a:t>
            </a:r>
            <a:endParaRPr kumimoji="0" lang="en-US" altLang="en-US" sz="1100" b="1" i="0" u="none" strike="noStrike" cap="none" normalizeH="0" baseline="0" dirty="0">
              <a:ln>
                <a:noFill/>
              </a:ln>
              <a:solidFill>
                <a:srgbClr val="0000CC"/>
              </a:solidFill>
              <a:effectLst/>
              <a:latin typeface="Verdana" panose="020B060403050404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ta-IN" altLang="en-US" sz="2800" b="0" i="0" u="none" strike="noStrike" cap="none" normalizeH="0" baseline="0" dirty="0">
                <a:ln>
                  <a:noFill/>
                </a:ln>
                <a:solidFill>
                  <a:srgbClr val="0000CC"/>
                </a:solidFill>
                <a:effectLst/>
                <a:latin typeface="vijaya" panose="02020604020202020204" pitchFamily="18" charset="0"/>
                <a:cs typeface="Latha" panose="020B0604020202020204" pitchFamily="34" charset="0"/>
              </a:rPr>
              <a:t>சர்வ துக்க ஹரே தேவி மஹாலக்ஷ்மி நமோஸ்துதே </a:t>
            </a:r>
            <a:r>
              <a:rPr kumimoji="0" lang="en-US" altLang="en-US" sz="2800" b="0" i="0" u="none" strike="noStrike" cap="none" normalizeH="0" baseline="0" dirty="0">
                <a:ln>
                  <a:noFill/>
                </a:ln>
                <a:solidFill>
                  <a:srgbClr val="0000CC"/>
                </a:solidFill>
                <a:effectLst/>
                <a:latin typeface="vijaya" panose="02020604020202020204" pitchFamily="18" charset="0"/>
                <a:cs typeface="Latha" panose="020B0604020202020204" pitchFamily="34" charset="0"/>
              </a:rPr>
              <a:t>||  </a:t>
            </a:r>
          </a:p>
          <a:p>
            <a:pPr algn="ctr" defTabSz="914400" eaLnBrk="0" fontAlgn="base" hangingPunct="0">
              <a:spcBef>
                <a:spcPct val="0"/>
              </a:spcBef>
              <a:spcAft>
                <a:spcPct val="0"/>
              </a:spcAft>
            </a:pPr>
            <a:endParaRPr lang="en-IN" sz="3200" b="0" i="0" dirty="0">
              <a:solidFill>
                <a:srgbClr val="0000CC"/>
              </a:solidFill>
              <a:effectLst/>
              <a:latin typeface="Rockwell" panose="02060603020205020403" pitchFamily="18" charset="0"/>
            </a:endParaRPr>
          </a:p>
          <a:p>
            <a:pPr algn="ctr" defTabSz="914400" eaLnBrk="0" fontAlgn="base" hangingPunct="0">
              <a:spcBef>
                <a:spcPct val="0"/>
              </a:spcBef>
              <a:spcAft>
                <a:spcPct val="0"/>
              </a:spcAft>
            </a:pPr>
            <a:r>
              <a:rPr lang="en-IN" sz="3300" b="0" i="0" dirty="0" err="1">
                <a:solidFill>
                  <a:srgbClr val="0000CC"/>
                </a:solidFill>
                <a:effectLst/>
                <a:latin typeface="Rockwell" panose="02060603020205020403" pitchFamily="18" charset="0"/>
              </a:rPr>
              <a:t>sarvajñē</a:t>
            </a:r>
            <a:r>
              <a:rPr lang="en-IN" sz="3300" b="0" i="0" dirty="0">
                <a:solidFill>
                  <a:srgbClr val="0000CC"/>
                </a:solidFill>
                <a:effectLst/>
                <a:latin typeface="Rockwell" panose="02060603020205020403" pitchFamily="18" charset="0"/>
              </a:rPr>
              <a:t> </a:t>
            </a:r>
            <a:r>
              <a:rPr lang="en-IN" sz="3300" b="0" i="0" dirty="0" err="1">
                <a:solidFill>
                  <a:srgbClr val="0000CC"/>
                </a:solidFill>
                <a:effectLst/>
                <a:latin typeface="Rockwell" panose="02060603020205020403" pitchFamily="18" charset="0"/>
              </a:rPr>
              <a:t>sarvavaradē</a:t>
            </a:r>
            <a:r>
              <a:rPr lang="en-IN" sz="3300" b="0" i="0" dirty="0">
                <a:solidFill>
                  <a:srgbClr val="0000CC"/>
                </a:solidFill>
                <a:effectLst/>
                <a:latin typeface="Rockwell" panose="02060603020205020403" pitchFamily="18" charset="0"/>
              </a:rPr>
              <a:t> </a:t>
            </a:r>
            <a:r>
              <a:rPr lang="en-IN" sz="3300" b="0" i="0" dirty="0" err="1">
                <a:solidFill>
                  <a:srgbClr val="0000CC"/>
                </a:solidFill>
                <a:effectLst/>
                <a:latin typeface="Rockwell" panose="02060603020205020403" pitchFamily="18" charset="0"/>
              </a:rPr>
              <a:t>sarva</a:t>
            </a:r>
            <a:r>
              <a:rPr lang="en-IN" sz="3300" b="0" i="0" dirty="0">
                <a:solidFill>
                  <a:srgbClr val="0000CC"/>
                </a:solidFill>
                <a:effectLst/>
                <a:latin typeface="Rockwell" panose="02060603020205020403" pitchFamily="18" charset="0"/>
              </a:rPr>
              <a:t> </a:t>
            </a:r>
            <a:r>
              <a:rPr lang="en-IN" sz="3300" b="0" i="0" dirty="0" err="1">
                <a:solidFill>
                  <a:srgbClr val="0000CC"/>
                </a:solidFill>
                <a:effectLst/>
                <a:latin typeface="Rockwell" panose="02060603020205020403" pitchFamily="18" charset="0"/>
              </a:rPr>
              <a:t>duṣhṭa</a:t>
            </a:r>
            <a:r>
              <a:rPr lang="en-IN" sz="3300" b="0" i="0" dirty="0">
                <a:solidFill>
                  <a:srgbClr val="0000CC"/>
                </a:solidFill>
                <a:effectLst/>
                <a:latin typeface="Rockwell" panose="02060603020205020403" pitchFamily="18" charset="0"/>
              </a:rPr>
              <a:t> </a:t>
            </a:r>
            <a:r>
              <a:rPr lang="en-IN" sz="3300" b="0" i="0" dirty="0" err="1">
                <a:solidFill>
                  <a:srgbClr val="0000CC"/>
                </a:solidFill>
                <a:effectLst/>
                <a:latin typeface="Rockwell" panose="02060603020205020403" pitchFamily="18" charset="0"/>
              </a:rPr>
              <a:t>bhayaṅkari</a:t>
            </a:r>
            <a:r>
              <a:rPr lang="en-IN" sz="3300" b="0" i="0" dirty="0">
                <a:solidFill>
                  <a:srgbClr val="0000CC"/>
                </a:solidFill>
                <a:effectLst/>
                <a:latin typeface="Rockwell" panose="02060603020205020403" pitchFamily="18" charset="0"/>
              </a:rPr>
              <a:t> ।</a:t>
            </a:r>
            <a:br>
              <a:rPr lang="en-IN" sz="3300" dirty="0">
                <a:solidFill>
                  <a:srgbClr val="0000CC"/>
                </a:solidFill>
                <a:latin typeface="Rockwell" panose="02060603020205020403" pitchFamily="18" charset="0"/>
              </a:rPr>
            </a:br>
            <a:r>
              <a:rPr lang="en-IN" sz="3300" b="0" i="0" dirty="0" err="1">
                <a:solidFill>
                  <a:srgbClr val="0000CC"/>
                </a:solidFill>
                <a:effectLst/>
                <a:latin typeface="Rockwell" panose="02060603020205020403" pitchFamily="18" charset="0"/>
              </a:rPr>
              <a:t>sarva</a:t>
            </a:r>
            <a:r>
              <a:rPr lang="en-IN" sz="3300" b="0" i="0" dirty="0">
                <a:solidFill>
                  <a:srgbClr val="0000CC"/>
                </a:solidFill>
                <a:effectLst/>
                <a:latin typeface="Rockwell" panose="02060603020205020403" pitchFamily="18" charset="0"/>
              </a:rPr>
              <a:t> </a:t>
            </a:r>
            <a:r>
              <a:rPr lang="en-IN" sz="3300" b="0" i="0" dirty="0" err="1">
                <a:solidFill>
                  <a:srgbClr val="0000CC"/>
                </a:solidFill>
                <a:effectLst/>
                <a:latin typeface="Rockwell" panose="02060603020205020403" pitchFamily="18" charset="0"/>
              </a:rPr>
              <a:t>duḥkha</a:t>
            </a:r>
            <a:r>
              <a:rPr lang="en-IN" sz="3300" b="0" i="0" dirty="0">
                <a:solidFill>
                  <a:srgbClr val="0000CC"/>
                </a:solidFill>
                <a:effectLst/>
                <a:latin typeface="Rockwell" panose="02060603020205020403" pitchFamily="18" charset="0"/>
              </a:rPr>
              <a:t> </a:t>
            </a:r>
            <a:r>
              <a:rPr lang="en-IN" sz="3300" b="0" i="0" dirty="0" err="1">
                <a:solidFill>
                  <a:srgbClr val="0000CC"/>
                </a:solidFill>
                <a:effectLst/>
                <a:latin typeface="Rockwell" panose="02060603020205020403" pitchFamily="18" charset="0"/>
              </a:rPr>
              <a:t>harē</a:t>
            </a:r>
            <a:r>
              <a:rPr lang="en-IN" sz="3300" b="0" i="0" dirty="0">
                <a:solidFill>
                  <a:srgbClr val="0000CC"/>
                </a:solidFill>
                <a:effectLst/>
                <a:latin typeface="Rockwell" panose="02060603020205020403" pitchFamily="18" charset="0"/>
              </a:rPr>
              <a:t> </a:t>
            </a:r>
            <a:r>
              <a:rPr lang="en-IN" sz="3300" b="0" i="0" dirty="0" err="1">
                <a:solidFill>
                  <a:srgbClr val="0000CC"/>
                </a:solidFill>
                <a:effectLst/>
                <a:latin typeface="Rockwell" panose="02060603020205020403" pitchFamily="18" charset="0"/>
              </a:rPr>
              <a:t>dēvi</a:t>
            </a:r>
            <a:r>
              <a:rPr lang="en-IN" sz="3300" b="0" i="0" dirty="0">
                <a:solidFill>
                  <a:srgbClr val="0000CC"/>
                </a:solidFill>
                <a:effectLst/>
                <a:latin typeface="Rockwell" panose="02060603020205020403" pitchFamily="18" charset="0"/>
              </a:rPr>
              <a:t> </a:t>
            </a:r>
            <a:r>
              <a:rPr lang="en-IN" sz="3300" b="0" i="0" dirty="0" err="1">
                <a:solidFill>
                  <a:srgbClr val="0000CC"/>
                </a:solidFill>
                <a:effectLst/>
                <a:latin typeface="Rockwell" panose="02060603020205020403" pitchFamily="18" charset="0"/>
              </a:rPr>
              <a:t>mahālakṣmi</a:t>
            </a:r>
            <a:r>
              <a:rPr lang="en-IN" sz="3300" b="0" i="0" dirty="0">
                <a:solidFill>
                  <a:srgbClr val="0000CC"/>
                </a:solidFill>
                <a:effectLst/>
                <a:latin typeface="Rockwell" panose="02060603020205020403" pitchFamily="18" charset="0"/>
              </a:rPr>
              <a:t> </a:t>
            </a:r>
            <a:r>
              <a:rPr lang="en-IN" sz="3300" b="0" i="0" dirty="0" err="1">
                <a:solidFill>
                  <a:srgbClr val="0000CC"/>
                </a:solidFill>
                <a:effectLst/>
                <a:latin typeface="Rockwell" panose="02060603020205020403" pitchFamily="18" charset="0"/>
              </a:rPr>
              <a:t>namō'stu</a:t>
            </a:r>
            <a:r>
              <a:rPr lang="en-IN" sz="3300" b="0" i="0" dirty="0">
                <a:solidFill>
                  <a:srgbClr val="0000CC"/>
                </a:solidFill>
                <a:effectLst/>
                <a:latin typeface="Rockwell" panose="02060603020205020403" pitchFamily="18" charset="0"/>
              </a:rPr>
              <a:t> </a:t>
            </a:r>
            <a:r>
              <a:rPr lang="en-IN" sz="3300" b="0" i="0" dirty="0" err="1">
                <a:solidFill>
                  <a:srgbClr val="0000CC"/>
                </a:solidFill>
                <a:effectLst/>
                <a:latin typeface="Rockwell" panose="02060603020205020403" pitchFamily="18" charset="0"/>
              </a:rPr>
              <a:t>tē</a:t>
            </a:r>
            <a:r>
              <a:rPr lang="en-IN" sz="3300" b="0" i="0" dirty="0">
                <a:solidFill>
                  <a:srgbClr val="0000CC"/>
                </a:solidFill>
                <a:effectLst/>
                <a:latin typeface="Rockwell" panose="02060603020205020403" pitchFamily="18" charset="0"/>
              </a:rPr>
              <a:t> ॥ </a:t>
            </a:r>
          </a:p>
          <a:p>
            <a:pPr algn="ctr" defTabSz="914400" eaLnBrk="0" fontAlgn="base" hangingPunct="0">
              <a:spcBef>
                <a:spcPct val="0"/>
              </a:spcBef>
              <a:spcAft>
                <a:spcPct val="0"/>
              </a:spcAft>
            </a:pPr>
            <a:endParaRPr lang="en-GB" sz="3200" b="1" i="0" dirty="0">
              <a:solidFill>
                <a:srgbClr val="0000CC"/>
              </a:solidFill>
              <a:effectLst/>
              <a:latin typeface="Rockwell" panose="02060603020205020403" pitchFamily="18" charset="0"/>
            </a:endParaRPr>
          </a:p>
          <a:p>
            <a:pPr algn="ctr" defTabSz="914400" eaLnBrk="0" fontAlgn="base" hangingPunct="0">
              <a:spcBef>
                <a:spcPct val="0"/>
              </a:spcBef>
              <a:spcAft>
                <a:spcPct val="0"/>
              </a:spcAft>
            </a:pPr>
            <a:endParaRPr lang="en-GB" sz="3200" b="1" i="0" dirty="0">
              <a:solidFill>
                <a:srgbClr val="0000CC"/>
              </a:solidFill>
              <a:effectLst/>
              <a:latin typeface="Mangal" panose="02040503050203030202" pitchFamily="18" charset="0"/>
            </a:endParaRPr>
          </a:p>
          <a:p>
            <a:pPr algn="ctr" defTabSz="914400" eaLnBrk="0" fontAlgn="base" hangingPunct="0">
              <a:spcBef>
                <a:spcPct val="0"/>
              </a:spcBef>
              <a:spcAft>
                <a:spcPct val="0"/>
              </a:spcAft>
            </a:pPr>
            <a:r>
              <a:rPr lang="hi-IN" sz="3200" b="1" i="0" dirty="0">
                <a:solidFill>
                  <a:srgbClr val="0000CC"/>
                </a:solidFill>
                <a:effectLst/>
                <a:latin typeface="Mangal" panose="02040503050203030202" pitchFamily="18" charset="0"/>
              </a:rPr>
              <a:t>सर्वज्ञे सर्ववरदे सर्वदुष्टभयंकरि ।</a:t>
            </a:r>
            <a:br>
              <a:rPr lang="hi-IN" sz="3200" dirty="0">
                <a:solidFill>
                  <a:srgbClr val="0000CC"/>
                </a:solidFill>
              </a:rPr>
            </a:br>
            <a:r>
              <a:rPr lang="hi-IN" sz="3200" b="1" i="0" dirty="0">
                <a:solidFill>
                  <a:srgbClr val="0000CC"/>
                </a:solidFill>
                <a:effectLst/>
                <a:latin typeface="Mangal" panose="02040503050203030202" pitchFamily="18" charset="0"/>
              </a:rPr>
              <a:t>सर्वदुःखहरे देवि महालक्ष्मि नमोऽस्तुते ॥</a:t>
            </a:r>
            <a:endParaRPr lang="en-IN" sz="3200" dirty="0">
              <a:solidFill>
                <a:srgbClr val="0000CC"/>
              </a:solidFill>
              <a:latin typeface="Cambria" panose="02040503050406030204" pitchFamily="18" charset="0"/>
              <a:ea typeface="Cambria" panose="02040503050406030204" pitchFamily="18" charset="0"/>
              <a:cs typeface="Latha" panose="020B0604020202020204" pitchFamily="34" charset="0"/>
            </a:endParaRPr>
          </a:p>
          <a:p>
            <a:pPr algn="ctr" defTabSz="914400" eaLnBrk="0" fontAlgn="base" hangingPunct="0">
              <a:spcBef>
                <a:spcPct val="0"/>
              </a:spcBef>
              <a:spcAft>
                <a:spcPct val="0"/>
              </a:spcAft>
            </a:pPr>
            <a:endParaRPr lang="en-IN" sz="3200" dirty="0">
              <a:solidFill>
                <a:srgbClr val="0000CC"/>
              </a:solidFill>
              <a:latin typeface="Cambria" panose="02040503050406030204" pitchFamily="18" charset="0"/>
              <a:ea typeface="Cambria" panose="02040503050406030204" pitchFamily="18" charset="0"/>
              <a:cs typeface="Lath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0000CC"/>
              </a:solidFill>
              <a:effectLst/>
              <a:latin typeface="Verdana" panose="020B0604030504040204" pitchFamily="34" charset="0"/>
            </a:endParaRPr>
          </a:p>
        </p:txBody>
      </p:sp>
      <p:sp>
        <p:nvSpPr>
          <p:cNvPr id="10" name="Rectangle: Beveled 9">
            <a:extLst>
              <a:ext uri="{FF2B5EF4-FFF2-40B4-BE49-F238E27FC236}">
                <a16:creationId xmlns:a16="http://schemas.microsoft.com/office/drawing/2014/main" id="{3F838C81-732B-0DF9-A0B6-B3E3EEF81F66}"/>
              </a:ext>
            </a:extLst>
          </p:cNvPr>
          <p:cNvSpPr/>
          <p:nvPr/>
        </p:nvSpPr>
        <p:spPr>
          <a:xfrm>
            <a:off x="3816015" y="170441"/>
            <a:ext cx="4559969" cy="958516"/>
          </a:xfrm>
          <a:prstGeom prst="bevel">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4400" b="1" dirty="0">
                <a:solidFill>
                  <a:srgbClr val="C00000"/>
                </a:solidFill>
                <a:latin typeface="Algerian" panose="04020705040A02060702" pitchFamily="82" charset="0"/>
                <a:ea typeface="Cambria" panose="02040503050406030204" pitchFamily="18" charset="0"/>
              </a:rPr>
              <a:t>PASURAM 3</a:t>
            </a:r>
            <a:endParaRPr lang="en-IN" sz="4400" b="1" dirty="0">
              <a:solidFill>
                <a:srgbClr val="C00000"/>
              </a:solidFill>
              <a:latin typeface="Algerian" panose="04020705040A02060702" pitchFamily="82" charset="0"/>
              <a:ea typeface="Cambria" panose="02040503050406030204" pitchFamily="18" charset="0"/>
            </a:endParaRPr>
          </a:p>
        </p:txBody>
      </p:sp>
      <p:sp>
        <p:nvSpPr>
          <p:cNvPr id="5" name="Rectangle 3">
            <a:extLst>
              <a:ext uri="{FF2B5EF4-FFF2-40B4-BE49-F238E27FC236}">
                <a16:creationId xmlns:a16="http://schemas.microsoft.com/office/drawing/2014/main" id="{4E72050E-F940-4A44-E775-DD75190F95E4}"/>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1684F74C-A5E6-2821-E4DB-B84FC69D4992}"/>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 name="Picture 1">
            <a:extLst>
              <a:ext uri="{FF2B5EF4-FFF2-40B4-BE49-F238E27FC236}">
                <a16:creationId xmlns:a16="http://schemas.microsoft.com/office/drawing/2014/main" id="{1B0C91CF-9F36-ACD3-9199-0B5DD06830E1}"/>
              </a:ext>
            </a:extLst>
          </p:cNvPr>
          <p:cNvPicPr>
            <a:picLocks noChangeAspect="1"/>
          </p:cNvPicPr>
          <p:nvPr/>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17152" y="-7675"/>
            <a:ext cx="1322709" cy="1322709"/>
          </a:xfrm>
          <a:prstGeom prst="rect">
            <a:avLst/>
          </a:prstGeom>
        </p:spPr>
      </p:pic>
    </p:spTree>
    <p:extLst>
      <p:ext uri="{BB962C8B-B14F-4D97-AF65-F5344CB8AC3E}">
        <p14:creationId xmlns:p14="http://schemas.microsoft.com/office/powerpoint/2010/main" val="28758558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2771A7E4-C9DC-2DE4-BAB9-AC259063586A}"/>
              </a:ext>
            </a:extLst>
          </p:cNvPr>
          <p:cNvSpPr>
            <a:spLocks noGrp="1"/>
          </p:cNvSpPr>
          <p:nvPr>
            <p:ph type="title"/>
          </p:nvPr>
        </p:nvSpPr>
        <p:spPr>
          <a:xfrm>
            <a:off x="3482340" y="77787"/>
            <a:ext cx="4880610" cy="1027113"/>
          </a:xfrm>
        </p:spPr>
        <p:style>
          <a:lnRef idx="1">
            <a:schemeClr val="accent4"/>
          </a:lnRef>
          <a:fillRef idx="2">
            <a:schemeClr val="accent4"/>
          </a:fillRef>
          <a:effectRef idx="1">
            <a:schemeClr val="accent4"/>
          </a:effectRef>
          <a:fontRef idx="minor">
            <a:schemeClr val="dk1"/>
          </a:fontRef>
        </p:style>
        <p:txBody>
          <a:bodyPr>
            <a:noAutofit/>
          </a:bodyPr>
          <a:lstStyle/>
          <a:p>
            <a:pPr algn="ctr"/>
            <a:r>
              <a:rPr lang="en-GB" sz="4000" b="1" dirty="0">
                <a:ln w="12700">
                  <a:solidFill>
                    <a:schemeClr val="accent1"/>
                  </a:solidFill>
                  <a:prstDash val="solid"/>
                </a:ln>
                <a:solidFill>
                  <a:srgbClr val="002060"/>
                </a:solidFill>
                <a:effectLst>
                  <a:outerShdw dist="38100" dir="2640000" algn="bl" rotWithShape="0">
                    <a:schemeClr val="accent1"/>
                  </a:outerShdw>
                </a:effectLst>
              </a:rPr>
              <a:t>PASURAM 5: Meaning</a:t>
            </a:r>
            <a:endParaRPr lang="en-IN" sz="4000" b="1" dirty="0">
              <a:ln w="12700">
                <a:solidFill>
                  <a:schemeClr val="accent1"/>
                </a:solidFill>
                <a:prstDash val="solid"/>
              </a:ln>
              <a:solidFill>
                <a:srgbClr val="002060"/>
              </a:solidFill>
              <a:effectLst>
                <a:outerShdw dist="38100" dir="2640000" algn="bl" rotWithShape="0">
                  <a:schemeClr val="accent1"/>
                </a:outerShdw>
              </a:effectLst>
            </a:endParaRPr>
          </a:p>
        </p:txBody>
      </p:sp>
      <p:sp>
        <p:nvSpPr>
          <p:cNvPr id="4" name="Rectangle: Rounded Corners 3">
            <a:extLst>
              <a:ext uri="{FF2B5EF4-FFF2-40B4-BE49-F238E27FC236}">
                <a16:creationId xmlns:a16="http://schemas.microsoft.com/office/drawing/2014/main" id="{E247FD4F-612B-AC62-4793-04992C7160BF}"/>
              </a:ext>
            </a:extLst>
          </p:cNvPr>
          <p:cNvSpPr/>
          <p:nvPr/>
        </p:nvSpPr>
        <p:spPr>
          <a:xfrm>
            <a:off x="1543050" y="1266826"/>
            <a:ext cx="8905875" cy="432435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CC"/>
                </a:solidFill>
                <a:effectLst/>
                <a:uLnTx/>
                <a:uFillTx/>
                <a:latin typeface="Lucida Sans Typewriter" panose="020B0509030504030204" pitchFamily="49" charset="0"/>
                <a:ea typeface="+mn-ea"/>
                <a:cs typeface="+mn-cs"/>
              </a:rPr>
              <a:t>O Lord, the cheeks of Your blackish lotus face, which is encircled by locks of curling hair, have become reddened like </a:t>
            </a:r>
            <a:r>
              <a:rPr kumimoji="0" lang="en-US" sz="2400" b="0" i="0" u="none" strike="noStrike" kern="1200" cap="none" spc="0" normalizeH="0" baseline="0" noProof="0" dirty="0" err="1">
                <a:ln>
                  <a:noFill/>
                </a:ln>
                <a:solidFill>
                  <a:srgbClr val="0000CC"/>
                </a:solidFill>
                <a:effectLst/>
                <a:uLnTx/>
                <a:uFillTx/>
                <a:latin typeface="Lucida Sans Typewriter" panose="020B0509030504030204" pitchFamily="49" charset="0"/>
                <a:ea typeface="+mn-ea"/>
                <a:cs typeface="+mn-cs"/>
              </a:rPr>
              <a:t>Bimba</a:t>
            </a:r>
            <a:r>
              <a:rPr kumimoji="0" lang="en-US" sz="2400" b="0" i="0" u="none" strike="noStrike" kern="1200" cap="none" spc="0" normalizeH="0" baseline="0" noProof="0" dirty="0">
                <a:ln>
                  <a:noFill/>
                </a:ln>
                <a:solidFill>
                  <a:srgbClr val="0000CC"/>
                </a:solidFill>
                <a:effectLst/>
                <a:uLnTx/>
                <a:uFillTx/>
                <a:latin typeface="Lucida Sans Typewriter" panose="020B0509030504030204" pitchFamily="49" charset="0"/>
                <a:ea typeface="+mn-ea"/>
                <a:cs typeface="+mn-cs"/>
              </a:rPr>
              <a:t> fruits due to Mother </a:t>
            </a:r>
            <a:r>
              <a:rPr kumimoji="0" lang="en-US" sz="2400" b="0" i="0" u="none" strike="noStrike" kern="1200" cap="none" spc="0" normalizeH="0" baseline="0" noProof="0" dirty="0" err="1">
                <a:ln>
                  <a:noFill/>
                </a:ln>
                <a:solidFill>
                  <a:srgbClr val="0000CC"/>
                </a:solidFill>
                <a:effectLst/>
                <a:uLnTx/>
                <a:uFillTx/>
                <a:latin typeface="Lucida Sans Typewriter" panose="020B0509030504030204" pitchFamily="49" charset="0"/>
                <a:ea typeface="+mn-ea"/>
                <a:cs typeface="+mn-cs"/>
              </a:rPr>
              <a:t>Yasoda’s</a:t>
            </a:r>
            <a:r>
              <a:rPr kumimoji="0" lang="en-US" sz="2400" b="0" i="0" u="none" strike="noStrike" kern="1200" cap="none" spc="0" normalizeH="0" baseline="0" noProof="0" dirty="0">
                <a:ln>
                  <a:noFill/>
                </a:ln>
                <a:solidFill>
                  <a:srgbClr val="0000CC"/>
                </a:solidFill>
                <a:effectLst/>
                <a:uLnTx/>
                <a:uFillTx/>
                <a:latin typeface="Lucida Sans Typewriter" panose="020B0509030504030204" pitchFamily="49" charset="0"/>
                <a:ea typeface="+mn-ea"/>
                <a:cs typeface="+mn-cs"/>
              </a:rPr>
              <a:t> kisses. What more can I describe than this? Millions of </a:t>
            </a:r>
            <a:r>
              <a:rPr kumimoji="0" lang="en-US" sz="2400" b="0" i="0" u="none" strike="noStrike" kern="1200" cap="none" spc="0" normalizeH="0" baseline="0" noProof="0" dirty="0" err="1">
                <a:ln>
                  <a:noFill/>
                </a:ln>
                <a:solidFill>
                  <a:srgbClr val="0000CC"/>
                </a:solidFill>
                <a:effectLst/>
                <a:uLnTx/>
                <a:uFillTx/>
                <a:latin typeface="Lucida Sans Typewriter" panose="020B0509030504030204" pitchFamily="49" charset="0"/>
                <a:ea typeface="+mn-ea"/>
                <a:cs typeface="+mn-cs"/>
              </a:rPr>
              <a:t>opulences</a:t>
            </a:r>
            <a:r>
              <a:rPr kumimoji="0" lang="en-US" sz="2400" b="0" i="0" u="none" strike="noStrike" kern="1200" cap="none" spc="0" normalizeH="0" baseline="0" noProof="0" dirty="0">
                <a:ln>
                  <a:noFill/>
                </a:ln>
                <a:solidFill>
                  <a:srgbClr val="0000CC"/>
                </a:solidFill>
                <a:effectLst/>
                <a:uLnTx/>
                <a:uFillTx/>
                <a:latin typeface="Lucida Sans Typewriter" panose="020B0509030504030204" pitchFamily="49" charset="0"/>
                <a:ea typeface="+mn-ea"/>
                <a:cs typeface="+mn-cs"/>
              </a:rPr>
              <a:t> are of no use to me, but may this vision constantly remain in my mind.</a:t>
            </a:r>
            <a:endParaRPr kumimoji="0" lang="en-IN" sz="2400" b="0" i="0" u="none" strike="noStrike" kern="1200" cap="none" spc="0" normalizeH="0" baseline="0" noProof="0" dirty="0">
              <a:ln>
                <a:noFill/>
              </a:ln>
              <a:solidFill>
                <a:srgbClr val="0000CC"/>
              </a:solidFill>
              <a:effectLst/>
              <a:uLnTx/>
              <a:uFillTx/>
              <a:latin typeface="Lucida Sans Typewriter" panose="020B0509030504030204" pitchFamily="49" charset="0"/>
              <a:ea typeface="+mn-ea"/>
              <a:cs typeface="+mn-cs"/>
            </a:endParaRPr>
          </a:p>
        </p:txBody>
      </p:sp>
    </p:spTree>
    <p:extLst>
      <p:ext uri="{BB962C8B-B14F-4D97-AF65-F5344CB8AC3E}">
        <p14:creationId xmlns:p14="http://schemas.microsoft.com/office/powerpoint/2010/main" val="17397876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488EBC-93A9-833B-0FEE-A838F95AAD8B}"/>
              </a:ext>
            </a:extLst>
          </p:cNvPr>
          <p:cNvSpPr>
            <a:spLocks noGrp="1"/>
          </p:cNvSpPr>
          <p:nvPr>
            <p:ph type="title"/>
          </p:nvPr>
        </p:nvSpPr>
        <p:spPr>
          <a:xfrm>
            <a:off x="1053465" y="134937"/>
            <a:ext cx="3378200" cy="528955"/>
          </a:xfrm>
        </p:spPr>
        <p:style>
          <a:lnRef idx="1">
            <a:schemeClr val="accent6"/>
          </a:lnRef>
          <a:fillRef idx="2">
            <a:schemeClr val="accent6"/>
          </a:fillRef>
          <a:effectRef idx="1">
            <a:schemeClr val="accent6"/>
          </a:effectRef>
          <a:fontRef idx="minor">
            <a:schemeClr val="dk1"/>
          </a:fontRef>
        </p:style>
        <p:txBody>
          <a:bodyPr>
            <a:normAutofit fontScale="90000"/>
          </a:bodyPr>
          <a:lstStyle/>
          <a:p>
            <a:pPr algn="ctr"/>
            <a:r>
              <a:rPr lang="en-GB" b="1" dirty="0">
                <a:ln w="12700">
                  <a:solidFill>
                    <a:schemeClr val="accent1"/>
                  </a:solidFill>
                  <a:prstDash val="solid"/>
                </a:ln>
                <a:solidFill>
                  <a:srgbClr val="002060"/>
                </a:solidFill>
                <a:effectLst>
                  <a:outerShdw dist="38100" dir="2640000" algn="bl" rotWithShape="0">
                    <a:schemeClr val="accent1"/>
                  </a:outerShdw>
                </a:effectLst>
              </a:rPr>
              <a:t>PASURAM 6</a:t>
            </a:r>
            <a:endParaRPr lang="en-IN" b="1" dirty="0">
              <a:ln w="12700">
                <a:solidFill>
                  <a:schemeClr val="accent1"/>
                </a:solidFill>
                <a:prstDash val="solid"/>
              </a:ln>
              <a:solidFill>
                <a:srgbClr val="002060"/>
              </a:solidFill>
              <a:effectLst>
                <a:outerShdw dist="38100" dir="2640000" algn="bl" rotWithShape="0">
                  <a:schemeClr val="accent1"/>
                </a:outerShdw>
              </a:effectLst>
            </a:endParaRPr>
          </a:p>
        </p:txBody>
      </p:sp>
      <p:sp>
        <p:nvSpPr>
          <p:cNvPr id="5" name="Rectangle: Rounded Corners 4">
            <a:extLst>
              <a:ext uri="{FF2B5EF4-FFF2-40B4-BE49-F238E27FC236}">
                <a16:creationId xmlns:a16="http://schemas.microsoft.com/office/drawing/2014/main" id="{294A59B7-2F41-F7D7-6510-07825D410EC7}"/>
              </a:ext>
            </a:extLst>
          </p:cNvPr>
          <p:cNvSpPr/>
          <p:nvPr/>
        </p:nvSpPr>
        <p:spPr>
          <a:xfrm>
            <a:off x="1276350" y="980442"/>
            <a:ext cx="9191625" cy="149605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namo</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deva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dāmodarānanta</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viṣṇo</a:t>
            </a:r>
            <a:br>
              <a:rPr kumimoji="0" lang="en-IN" sz="2400" b="0" i="0" u="none" strike="noStrike" kern="1200" cap="none" spc="0" normalizeH="0" baseline="0" noProof="0" dirty="0">
                <a:ln>
                  <a:noFill/>
                </a:ln>
                <a:solidFill>
                  <a:srgbClr val="0000CC"/>
                </a:solidFill>
                <a:effectLst/>
                <a:uLnTx/>
                <a:uFillTx/>
                <a:latin typeface="Calibri" panose="020F0502020204030204"/>
                <a:ea typeface="+mn-ea"/>
                <a:cs typeface="+mn-cs"/>
              </a:rPr>
            </a:b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prasīda</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prabho</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duḥkha-jālābdhi-magnam</a:t>
            </a:r>
            <a:br>
              <a:rPr kumimoji="0" lang="en-IN" sz="2400" b="0" i="0" u="none" strike="noStrike" kern="1200" cap="none" spc="0" normalizeH="0" baseline="0" noProof="0" dirty="0">
                <a:ln>
                  <a:noFill/>
                </a:ln>
                <a:solidFill>
                  <a:srgbClr val="0000CC"/>
                </a:solidFill>
                <a:effectLst/>
                <a:uLnTx/>
                <a:uFillTx/>
                <a:latin typeface="Calibri" panose="020F0502020204030204"/>
                <a:ea typeface="+mn-ea"/>
                <a:cs typeface="+mn-cs"/>
              </a:rPr>
            </a:b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kṛpā-dṛṣṭi-vṛṣṭyāti-dīnam</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batānu</a:t>
            </a:r>
            <a:br>
              <a:rPr kumimoji="0" lang="en-IN" sz="2400" b="0" i="0" u="none" strike="noStrike" kern="1200" cap="none" spc="0" normalizeH="0" baseline="0" noProof="0" dirty="0">
                <a:ln>
                  <a:noFill/>
                </a:ln>
                <a:solidFill>
                  <a:srgbClr val="0000CC"/>
                </a:solidFill>
                <a:effectLst/>
                <a:uLnTx/>
                <a:uFillTx/>
                <a:latin typeface="Calibri" panose="020F0502020204030204"/>
                <a:ea typeface="+mn-ea"/>
                <a:cs typeface="+mn-cs"/>
              </a:rPr>
            </a:b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gṛhāṇeṣa</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mām</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ajñam</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edhy</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akṣi-dṛśyaḥ</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 6 ||</a:t>
            </a:r>
            <a:b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br>
            <a:endPar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AAF945B6-73F4-C1E5-AAF2-FF3355B9E988}"/>
              </a:ext>
            </a:extLst>
          </p:cNvPr>
          <p:cNvSpPr/>
          <p:nvPr/>
        </p:nvSpPr>
        <p:spPr>
          <a:xfrm>
            <a:off x="1276350" y="4390925"/>
            <a:ext cx="9258300" cy="159130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2400" b="0" i="0" u="none" strike="noStrike" kern="1200" cap="none" spc="0" normalizeH="0" baseline="0" noProof="0" dirty="0">
                <a:ln>
                  <a:noFill/>
                </a:ln>
                <a:solidFill>
                  <a:srgbClr val="0000CC"/>
                </a:solidFill>
                <a:effectLst/>
                <a:uLnTx/>
                <a:uFillTx/>
                <a:latin typeface="Arial" panose="020B0604020202020204" pitchFamily="34" charset="0"/>
                <a:ea typeface="+mn-ea"/>
                <a:cs typeface="Mangal" panose="02040503050203030202" pitchFamily="18" charset="0"/>
              </a:rPr>
              <a:t>नमो देव दामोदरानन्त विष्णो</a:t>
            </a:r>
            <a:br>
              <a:rPr kumimoji="0" lang="hi-IN" sz="2400" b="0" i="0" u="none" strike="noStrike" kern="1200" cap="none" spc="0" normalizeH="0" baseline="0" noProof="0" dirty="0">
                <a:ln>
                  <a:noFill/>
                </a:ln>
                <a:solidFill>
                  <a:srgbClr val="0000CC"/>
                </a:solidFill>
                <a:effectLst/>
                <a:uLnTx/>
                <a:uFillTx/>
                <a:latin typeface="Calibri" panose="020F0502020204030204"/>
                <a:ea typeface="+mn-ea"/>
                <a:cs typeface="Mangal" panose="02040503050203030202" pitchFamily="18" charset="0"/>
              </a:rPr>
            </a:br>
            <a:r>
              <a:rPr kumimoji="0" lang="hi-IN" sz="2400" b="0" i="0" u="none" strike="noStrike" kern="1200" cap="none" spc="0" normalizeH="0" baseline="0" noProof="0" dirty="0">
                <a:ln>
                  <a:noFill/>
                </a:ln>
                <a:solidFill>
                  <a:srgbClr val="0000CC"/>
                </a:solidFill>
                <a:effectLst/>
                <a:uLnTx/>
                <a:uFillTx/>
                <a:latin typeface="Arial" panose="020B0604020202020204" pitchFamily="34" charset="0"/>
                <a:ea typeface="+mn-ea"/>
                <a:cs typeface="Mangal" panose="02040503050203030202" pitchFamily="18" charset="0"/>
              </a:rPr>
              <a:t>प्रसीद प्रभो दुःख-जालाब्धि-मग्नम्</a:t>
            </a:r>
            <a:br>
              <a:rPr kumimoji="0" lang="hi-IN" sz="2400" b="0" i="0" u="none" strike="noStrike" kern="1200" cap="none" spc="0" normalizeH="0" baseline="0" noProof="0" dirty="0">
                <a:ln>
                  <a:noFill/>
                </a:ln>
                <a:solidFill>
                  <a:srgbClr val="0000CC"/>
                </a:solidFill>
                <a:effectLst/>
                <a:uLnTx/>
                <a:uFillTx/>
                <a:latin typeface="Calibri" panose="020F0502020204030204"/>
                <a:ea typeface="+mn-ea"/>
                <a:cs typeface="Mangal" panose="02040503050203030202" pitchFamily="18" charset="0"/>
              </a:rPr>
            </a:br>
            <a:r>
              <a:rPr kumimoji="0" lang="hi-IN" sz="2400" b="0" i="0" u="none" strike="noStrike" kern="1200" cap="none" spc="0" normalizeH="0" baseline="0" noProof="0" dirty="0">
                <a:ln>
                  <a:noFill/>
                </a:ln>
                <a:solidFill>
                  <a:srgbClr val="0000CC"/>
                </a:solidFill>
                <a:effectLst/>
                <a:uLnTx/>
                <a:uFillTx/>
                <a:latin typeface="Arial" panose="020B0604020202020204" pitchFamily="34" charset="0"/>
                <a:ea typeface="+mn-ea"/>
                <a:cs typeface="Mangal" panose="02040503050203030202" pitchFamily="18" charset="0"/>
              </a:rPr>
              <a:t>कृपा-दृष्टि-वृष्ट्याति-दीनं बतानु</a:t>
            </a:r>
            <a:br>
              <a:rPr kumimoji="0" lang="hi-IN" sz="2400" b="0" i="0" u="none" strike="noStrike" kern="1200" cap="none" spc="0" normalizeH="0" baseline="0" noProof="0" dirty="0">
                <a:ln>
                  <a:noFill/>
                </a:ln>
                <a:solidFill>
                  <a:srgbClr val="0000CC"/>
                </a:solidFill>
                <a:effectLst/>
                <a:uLnTx/>
                <a:uFillTx/>
                <a:latin typeface="Calibri" panose="020F0502020204030204"/>
                <a:ea typeface="+mn-ea"/>
                <a:cs typeface="Mangal" panose="02040503050203030202" pitchFamily="18" charset="0"/>
              </a:rPr>
            </a:br>
            <a:r>
              <a:rPr kumimoji="0" lang="hi-IN" sz="2400" b="0" i="0" u="none" strike="noStrike" kern="1200" cap="none" spc="0" normalizeH="0" baseline="0" noProof="0" dirty="0">
                <a:ln>
                  <a:noFill/>
                </a:ln>
                <a:solidFill>
                  <a:srgbClr val="0000CC"/>
                </a:solidFill>
                <a:effectLst/>
                <a:uLnTx/>
                <a:uFillTx/>
                <a:latin typeface="Arial" panose="020B0604020202020204" pitchFamily="34" charset="0"/>
                <a:ea typeface="+mn-ea"/>
                <a:cs typeface="Mangal" panose="02040503050203030202" pitchFamily="18" charset="0"/>
              </a:rPr>
              <a:t>गृहाणेष माम् अज्ञम् एध्य् अक्षि-दृश्यः ॥ ६॥</a:t>
            </a:r>
            <a:endParaRPr kumimoji="0" lang="en-IN" sz="2400" b="0" i="0" u="none" strike="noStrike" kern="1200" cap="none" spc="0" normalizeH="0" baseline="0" noProof="0" dirty="0">
              <a:ln>
                <a:noFill/>
              </a:ln>
              <a:solidFill>
                <a:srgbClr val="0000CC"/>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7400483-730A-D48B-5F47-0BA9597FE1AD}"/>
              </a:ext>
            </a:extLst>
          </p:cNvPr>
          <p:cNvSpPr/>
          <p:nvPr/>
        </p:nvSpPr>
        <p:spPr>
          <a:xfrm>
            <a:off x="1276349" y="2680971"/>
            <a:ext cx="9191625" cy="149605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நமோ தேவ தாமோதர</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altLang="en-US"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ஆ</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நந்த விஷ்ணோ</a:t>
            </a:r>
            <a:br>
              <a:rPr kumimoji="0" lang="ta-IN" sz="2000" b="0" i="0" u="none" strike="noStrike" kern="1200" cap="none" spc="0" normalizeH="0" baseline="0" noProof="0" dirty="0">
                <a:ln>
                  <a:noFill/>
                </a:ln>
                <a:solidFill>
                  <a:srgbClr val="0000CC"/>
                </a:solidFill>
                <a:effectLst/>
                <a:uLnTx/>
                <a:uFillTx/>
                <a:latin typeface="Calibri" panose="020F0502020204030204"/>
                <a:ea typeface="+mn-ea"/>
                <a:cs typeface="Latha" panose="020B0604020202020204" pitchFamily="34" charset="0"/>
              </a:rPr>
            </a:b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ப்ரஸீத</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 ப்ரபோ</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து꞉க</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ஜாலாப்தி</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மக்நம் ।</a:t>
            </a:r>
            <a:br>
              <a:rPr kumimoji="0" lang="ta-IN" sz="2000" b="0" i="0" u="none" strike="noStrike" kern="1200" cap="none" spc="0" normalizeH="0" baseline="0" noProof="0" dirty="0">
                <a:ln>
                  <a:noFill/>
                </a:ln>
                <a:solidFill>
                  <a:srgbClr val="0000CC"/>
                </a:solidFill>
                <a:effectLst/>
                <a:uLnTx/>
                <a:uFillTx/>
                <a:latin typeface="Calibri" panose="020F0502020204030204"/>
                <a:ea typeface="+mn-ea"/>
                <a:cs typeface="Latha" panose="020B0604020202020204" pitchFamily="34" charset="0"/>
              </a:rPr>
            </a:b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க்ருபா</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த்ருஷ்டி</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வ்ருஷ்ட்யாதி</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தீநம் பதாநு</a:t>
            </a:r>
            <a:br>
              <a:rPr kumimoji="0" lang="ta-IN" sz="2000" b="0" i="0" u="none" strike="noStrike" kern="1200" cap="none" spc="0" normalizeH="0" baseline="0" noProof="0" dirty="0">
                <a:ln>
                  <a:noFill/>
                </a:ln>
                <a:solidFill>
                  <a:srgbClr val="0000CC"/>
                </a:solidFill>
                <a:effectLst/>
                <a:uLnTx/>
                <a:uFillTx/>
                <a:latin typeface="Calibri" panose="020F0502020204030204"/>
                <a:ea typeface="+mn-ea"/>
                <a:cs typeface="Latha" panose="020B0604020202020204" pitchFamily="34" charset="0"/>
              </a:rPr>
            </a:b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க்ருஹாணேஶ மாம் அஜ்ஞம்</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altLang="en-US"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எ</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த்யக்ஷி</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த்ருஶ்ய꞉ ॥ 6 ॥</a:t>
            </a:r>
            <a:endParaRPr kumimoji="0" lang="en-IN" sz="20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p:txBody>
      </p:sp>
      <p:sp>
        <p:nvSpPr>
          <p:cNvPr id="2" name="Rectangle 1">
            <a:extLst>
              <a:ext uri="{FF2B5EF4-FFF2-40B4-BE49-F238E27FC236}">
                <a16:creationId xmlns:a16="http://schemas.microsoft.com/office/drawing/2014/main" id="{B3E29362-6518-0AE2-7A88-C680AEE651D7}"/>
              </a:ext>
            </a:extLst>
          </p:cNvPr>
          <p:cNvSpPr>
            <a:spLocks noChangeArrowheads="1"/>
          </p:cNvSpPr>
          <p:nvPr/>
        </p:nvSpPr>
        <p:spPr bwMode="auto">
          <a:xfrm>
            <a:off x="0" y="179864"/>
            <a:ext cx="59312" cy="9747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a-IN" altLang="en-US" sz="800" b="0" i="0" u="none" strike="noStrike" kern="1200" cap="none" spc="0" normalizeH="0" baseline="0" noProof="0" dirty="0">
                <a:ln>
                  <a:noFill/>
                </a:ln>
                <a:solidFill>
                  <a:prstClr val="black"/>
                </a:solidFill>
                <a:effectLst/>
                <a:uLnTx/>
                <a:uFillTx/>
                <a:latin typeface="Calibri" panose="020F0502020204030204"/>
                <a:ea typeface="+mn-ea"/>
                <a:cs typeface="Latha" panose="020B0604020202020204" pitchFamily="34" charset="0"/>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377755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F9A761BA-9E54-0538-D450-5642BB0A486B}"/>
              </a:ext>
            </a:extLst>
          </p:cNvPr>
          <p:cNvGraphicFramePr>
            <a:graphicFrameLocks noGrp="1"/>
          </p:cNvGraphicFramePr>
          <p:nvPr/>
        </p:nvGraphicFramePr>
        <p:xfrm>
          <a:off x="1484964" y="953702"/>
          <a:ext cx="8991600" cy="4768651"/>
        </p:xfrm>
        <a:graphic>
          <a:graphicData uri="http://schemas.openxmlformats.org/drawingml/2006/table">
            <a:tbl>
              <a:tblPr firstRow="1" bandRow="1">
                <a:tableStyleId>{93296810-A885-4BE3-A3E7-6D5BEEA58F35}</a:tableStyleId>
              </a:tblPr>
              <a:tblGrid>
                <a:gridCol w="4495800">
                  <a:extLst>
                    <a:ext uri="{9D8B030D-6E8A-4147-A177-3AD203B41FA5}">
                      <a16:colId xmlns:a16="http://schemas.microsoft.com/office/drawing/2014/main" val="4116942561"/>
                    </a:ext>
                  </a:extLst>
                </a:gridCol>
                <a:gridCol w="4495800">
                  <a:extLst>
                    <a:ext uri="{9D8B030D-6E8A-4147-A177-3AD203B41FA5}">
                      <a16:colId xmlns:a16="http://schemas.microsoft.com/office/drawing/2014/main" val="3618748843"/>
                    </a:ext>
                  </a:extLst>
                </a:gridCol>
              </a:tblGrid>
              <a:tr h="322580">
                <a:tc>
                  <a:txBody>
                    <a:bodyPr/>
                    <a:lstStyle/>
                    <a:p>
                      <a:r>
                        <a:rPr lang="en-GB" sz="2000" dirty="0"/>
                        <a:t>Word</a:t>
                      </a:r>
                      <a:endParaRPr lang="en-IN" sz="2000" dirty="0"/>
                    </a:p>
                  </a:txBody>
                  <a:tcPr/>
                </a:tc>
                <a:tc>
                  <a:txBody>
                    <a:bodyPr/>
                    <a:lstStyle/>
                    <a:p>
                      <a:r>
                        <a:rPr lang="en-GB" sz="2000" dirty="0"/>
                        <a:t>meaning</a:t>
                      </a:r>
                      <a:endParaRPr lang="en-IN" sz="2000" dirty="0"/>
                    </a:p>
                  </a:txBody>
                  <a:tcPr/>
                </a:tc>
                <a:extLst>
                  <a:ext uri="{0D108BD9-81ED-4DB2-BD59-A6C34878D82A}">
                    <a16:rowId xmlns:a16="http://schemas.microsoft.com/office/drawing/2014/main" val="3030053411"/>
                  </a:ext>
                </a:extLst>
              </a:tr>
              <a:tr h="322580">
                <a:tc>
                  <a:txBody>
                    <a:bodyPr/>
                    <a:lstStyle/>
                    <a:p>
                      <a:r>
                        <a:rPr lang="hi-IN" sz="2000" i="0" dirty="0">
                          <a:solidFill>
                            <a:srgbClr val="0000CC"/>
                          </a:solidFill>
                          <a:effectLst/>
                          <a:latin typeface="Arial" panose="020B0604020202020204" pitchFamily="34" charset="0"/>
                        </a:rPr>
                        <a:t>नमो देव दामोदरानन्त</a:t>
                      </a:r>
                      <a:endParaRPr lang="en-IN" sz="2000" dirty="0"/>
                    </a:p>
                  </a:txBody>
                  <a:tcPr/>
                </a:tc>
                <a:tc>
                  <a:txBody>
                    <a:bodyPr/>
                    <a:lstStyle/>
                    <a:p>
                      <a:r>
                        <a:rPr lang="en-GB" sz="2000" dirty="0"/>
                        <a:t>O lord </a:t>
                      </a:r>
                      <a:r>
                        <a:rPr lang="en-GB" sz="2000" dirty="0" err="1"/>
                        <a:t>Damodara</a:t>
                      </a:r>
                      <a:r>
                        <a:rPr lang="en-GB" sz="2000" dirty="0"/>
                        <a:t>, </a:t>
                      </a:r>
                      <a:endParaRPr lang="en-IN" sz="2000" dirty="0"/>
                    </a:p>
                  </a:txBody>
                  <a:tcPr/>
                </a:tc>
                <a:extLst>
                  <a:ext uri="{0D108BD9-81ED-4DB2-BD59-A6C34878D82A}">
                    <a16:rowId xmlns:a16="http://schemas.microsoft.com/office/drawing/2014/main" val="1256030335"/>
                  </a:ext>
                </a:extLst>
              </a:tr>
              <a:tr h="322580">
                <a:tc>
                  <a:txBody>
                    <a:bodyPr/>
                    <a:lstStyle/>
                    <a:p>
                      <a:r>
                        <a:rPr lang="hi-IN" sz="2000" i="0" kern="1200" dirty="0">
                          <a:solidFill>
                            <a:srgbClr val="0000CC"/>
                          </a:solidFill>
                          <a:effectLst/>
                          <a:latin typeface="Arial" panose="020B0604020202020204" pitchFamily="34" charset="0"/>
                          <a:ea typeface="+mn-ea"/>
                          <a:cs typeface="+mn-cs"/>
                        </a:rPr>
                        <a:t>आनन्त</a:t>
                      </a:r>
                      <a:endParaRPr lang="en-IN" sz="2000" i="0" kern="1200" dirty="0">
                        <a:solidFill>
                          <a:srgbClr val="0000CC"/>
                        </a:solidFill>
                        <a:effectLst/>
                        <a:latin typeface="Arial" panose="020B0604020202020204" pitchFamily="34" charset="0"/>
                        <a:ea typeface="+mn-ea"/>
                        <a:cs typeface="+mn-cs"/>
                      </a:endParaRPr>
                    </a:p>
                  </a:txBody>
                  <a:tcPr/>
                </a:tc>
                <a:tc>
                  <a:txBody>
                    <a:bodyPr/>
                    <a:lstStyle/>
                    <a:p>
                      <a:r>
                        <a:rPr lang="en-GB" sz="2000" dirty="0"/>
                        <a:t>infinite</a:t>
                      </a:r>
                      <a:endParaRPr lang="en-IN" sz="2000" dirty="0"/>
                    </a:p>
                  </a:txBody>
                  <a:tcPr/>
                </a:tc>
                <a:extLst>
                  <a:ext uri="{0D108BD9-81ED-4DB2-BD59-A6C34878D82A}">
                    <a16:rowId xmlns:a16="http://schemas.microsoft.com/office/drawing/2014/main" val="2870130613"/>
                  </a:ext>
                </a:extLst>
              </a:tr>
              <a:tr h="3225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i-IN" sz="2000" i="0" dirty="0">
                          <a:solidFill>
                            <a:srgbClr val="0000CC"/>
                          </a:solidFill>
                          <a:effectLst/>
                          <a:latin typeface="Arial" panose="020B0604020202020204" pitchFamily="34" charset="0"/>
                        </a:rPr>
                        <a:t>विष्णो</a:t>
                      </a:r>
                      <a:endParaRPr lang="en-IN" sz="2000" dirty="0"/>
                    </a:p>
                  </a:txBody>
                  <a:tcPr/>
                </a:tc>
                <a:tc>
                  <a:txBody>
                    <a:bodyPr/>
                    <a:lstStyle/>
                    <a:p>
                      <a:r>
                        <a:rPr lang="en-GB" sz="2000" dirty="0" err="1"/>
                        <a:t>vishnu</a:t>
                      </a:r>
                      <a:endParaRPr lang="en-IN" sz="2000" dirty="0"/>
                    </a:p>
                  </a:txBody>
                  <a:tcPr/>
                </a:tc>
                <a:extLst>
                  <a:ext uri="{0D108BD9-81ED-4DB2-BD59-A6C34878D82A}">
                    <a16:rowId xmlns:a16="http://schemas.microsoft.com/office/drawing/2014/main" val="3729488834"/>
                  </a:ext>
                </a:extLst>
              </a:tr>
              <a:tr h="410011">
                <a:tc>
                  <a:txBody>
                    <a:bodyPr/>
                    <a:lstStyle/>
                    <a:p>
                      <a:r>
                        <a:rPr lang="hi-IN" sz="2000" i="0" dirty="0">
                          <a:solidFill>
                            <a:srgbClr val="0000CC"/>
                          </a:solidFill>
                          <a:effectLst/>
                          <a:latin typeface="Arial" panose="020B0604020202020204" pitchFamily="34" charset="0"/>
                        </a:rPr>
                        <a:t>प्रसीद</a:t>
                      </a:r>
                      <a:endParaRPr lang="en-IN" sz="2000" dirty="0"/>
                    </a:p>
                  </a:txBody>
                  <a:tcPr/>
                </a:tc>
                <a:tc>
                  <a:txBody>
                    <a:bodyPr/>
                    <a:lstStyle/>
                    <a:p>
                      <a:r>
                        <a:rPr lang="en-GB" sz="2000" dirty="0"/>
                        <a:t>Be pleased</a:t>
                      </a:r>
                      <a:endParaRPr lang="en-IN" sz="2000" dirty="0"/>
                    </a:p>
                  </a:txBody>
                  <a:tcPr/>
                </a:tc>
                <a:extLst>
                  <a:ext uri="{0D108BD9-81ED-4DB2-BD59-A6C34878D82A}">
                    <a16:rowId xmlns:a16="http://schemas.microsoft.com/office/drawing/2014/main" val="3915663834"/>
                  </a:ext>
                </a:extLst>
              </a:tr>
              <a:tr h="3225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i-IN" sz="2000" i="0" dirty="0">
                          <a:solidFill>
                            <a:srgbClr val="0000CC"/>
                          </a:solidFill>
                          <a:effectLst/>
                          <a:latin typeface="Arial" panose="020B0604020202020204" pitchFamily="34" charset="0"/>
                        </a:rPr>
                        <a:t>प्रभो</a:t>
                      </a:r>
                      <a:endParaRPr lang="en-IN"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Lord </a:t>
                      </a:r>
                      <a:endParaRPr lang="en-IN" sz="2000" dirty="0"/>
                    </a:p>
                  </a:txBody>
                  <a:tcPr/>
                </a:tc>
                <a:extLst>
                  <a:ext uri="{0D108BD9-81ED-4DB2-BD59-A6C34878D82A}">
                    <a16:rowId xmlns:a16="http://schemas.microsoft.com/office/drawing/2014/main" val="3206183141"/>
                  </a:ext>
                </a:extLst>
              </a:tr>
              <a:tr h="322580">
                <a:tc>
                  <a:txBody>
                    <a:bodyPr/>
                    <a:lstStyle/>
                    <a:p>
                      <a:r>
                        <a:rPr lang="hi-IN" sz="2000" i="0" dirty="0">
                          <a:solidFill>
                            <a:srgbClr val="0000CC"/>
                          </a:solidFill>
                          <a:effectLst/>
                          <a:latin typeface="Arial" panose="020B0604020202020204" pitchFamily="34" charset="0"/>
                        </a:rPr>
                        <a:t>दुःख-जालाब्धि-मग्नम्</a:t>
                      </a:r>
                      <a:endParaRPr lang="en-IN" sz="2000" i="0" kern="1200" dirty="0">
                        <a:solidFill>
                          <a:srgbClr val="0000CC"/>
                        </a:solidFill>
                        <a:effectLst/>
                        <a:latin typeface="Arial" panose="020B0604020202020204" pitchFamily="34" charset="0"/>
                        <a:ea typeface="+mn-ea"/>
                        <a:cs typeface="+mn-cs"/>
                      </a:endParaRPr>
                    </a:p>
                  </a:txBody>
                  <a:tcPr/>
                </a:tc>
                <a:tc>
                  <a:txBody>
                    <a:bodyPr/>
                    <a:lstStyle/>
                    <a:p>
                      <a:r>
                        <a:rPr lang="en-GB" sz="2000" dirty="0"/>
                        <a:t>Drowned in the ocean of suffering</a:t>
                      </a:r>
                      <a:endParaRPr lang="en-IN" sz="2000" dirty="0"/>
                    </a:p>
                  </a:txBody>
                  <a:tcPr/>
                </a:tc>
                <a:extLst>
                  <a:ext uri="{0D108BD9-81ED-4DB2-BD59-A6C34878D82A}">
                    <a16:rowId xmlns:a16="http://schemas.microsoft.com/office/drawing/2014/main" val="3788044252"/>
                  </a:ext>
                </a:extLst>
              </a:tr>
              <a:tr h="322580">
                <a:tc>
                  <a:txBody>
                    <a:bodyPr/>
                    <a:lstStyle/>
                    <a:p>
                      <a:r>
                        <a:rPr lang="hi-IN" sz="2000" i="0" dirty="0">
                          <a:solidFill>
                            <a:srgbClr val="0000CC"/>
                          </a:solidFill>
                          <a:effectLst/>
                          <a:latin typeface="Arial" panose="020B0604020202020204" pitchFamily="34" charset="0"/>
                        </a:rPr>
                        <a:t>कृपा-दृष्टि-वृष्ट्याति</a:t>
                      </a:r>
                      <a:endParaRPr lang="en-IN" sz="2000" dirty="0"/>
                    </a:p>
                  </a:txBody>
                  <a:tcPr/>
                </a:tc>
                <a:tc>
                  <a:txBody>
                    <a:bodyPr/>
                    <a:lstStyle/>
                    <a:p>
                      <a:r>
                        <a:rPr lang="en-GB" sz="2000" dirty="0"/>
                        <a:t>Showering your glance and rain of mercy</a:t>
                      </a:r>
                      <a:endParaRPr lang="en-IN" sz="2000" dirty="0"/>
                    </a:p>
                  </a:txBody>
                  <a:tcPr/>
                </a:tc>
                <a:extLst>
                  <a:ext uri="{0D108BD9-81ED-4DB2-BD59-A6C34878D82A}">
                    <a16:rowId xmlns:a16="http://schemas.microsoft.com/office/drawing/2014/main" val="2387292777"/>
                  </a:ext>
                </a:extLst>
              </a:tr>
              <a:tr h="322580">
                <a:tc>
                  <a:txBody>
                    <a:bodyPr/>
                    <a:lstStyle/>
                    <a:p>
                      <a:r>
                        <a:rPr lang="hi-IN" sz="2000" i="0" dirty="0">
                          <a:solidFill>
                            <a:srgbClr val="0000CC"/>
                          </a:solidFill>
                          <a:effectLst/>
                          <a:latin typeface="Arial" panose="020B0604020202020204" pitchFamily="34" charset="0"/>
                        </a:rPr>
                        <a:t>-दीनं बतानु</a:t>
                      </a:r>
                      <a:endParaRPr lang="en-IN"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This poor, </a:t>
                      </a:r>
                      <a:endParaRPr lang="en-IN" sz="2000" dirty="0"/>
                    </a:p>
                  </a:txBody>
                  <a:tcPr/>
                </a:tc>
                <a:extLst>
                  <a:ext uri="{0D108BD9-81ED-4DB2-BD59-A6C34878D82A}">
                    <a16:rowId xmlns:a16="http://schemas.microsoft.com/office/drawing/2014/main" val="923394213"/>
                  </a:ext>
                </a:extLst>
              </a:tr>
              <a:tr h="3225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i-IN" sz="2000" i="0" dirty="0">
                          <a:solidFill>
                            <a:srgbClr val="0000CC"/>
                          </a:solidFill>
                          <a:effectLst/>
                          <a:latin typeface="Arial" panose="020B0604020202020204" pitchFamily="34" charset="0"/>
                        </a:rPr>
                        <a:t>गृहाणेष</a:t>
                      </a:r>
                      <a:endParaRPr lang="en-IN" sz="2000" i="0" kern="1200" dirty="0">
                        <a:solidFill>
                          <a:srgbClr val="0000CC"/>
                        </a:solidFill>
                        <a:effectLst/>
                        <a:latin typeface="Arial" panose="020B0604020202020204" pitchFamily="34" charset="0"/>
                        <a:ea typeface="+mn-ea"/>
                        <a:cs typeface="+mn-cs"/>
                      </a:endParaRPr>
                    </a:p>
                  </a:txBody>
                  <a:tcPr/>
                </a:tc>
                <a:tc>
                  <a:txBody>
                    <a:bodyPr/>
                    <a:lstStyle/>
                    <a:p>
                      <a:r>
                        <a:rPr lang="en-GB" sz="2000" dirty="0"/>
                        <a:t>Take this</a:t>
                      </a:r>
                      <a:endParaRPr lang="en-IN" sz="2000" dirty="0"/>
                    </a:p>
                  </a:txBody>
                  <a:tcPr/>
                </a:tc>
                <a:extLst>
                  <a:ext uri="{0D108BD9-81ED-4DB2-BD59-A6C34878D82A}">
                    <a16:rowId xmlns:a16="http://schemas.microsoft.com/office/drawing/2014/main" val="568888721"/>
                  </a:ext>
                </a:extLst>
              </a:tr>
              <a:tr h="322580">
                <a:tc>
                  <a:txBody>
                    <a:bodyPr/>
                    <a:lstStyle/>
                    <a:p>
                      <a:r>
                        <a:rPr lang="hi-IN" sz="2000" i="0" dirty="0">
                          <a:solidFill>
                            <a:srgbClr val="0000CC"/>
                          </a:solidFill>
                          <a:effectLst/>
                          <a:latin typeface="Arial" panose="020B0604020202020204" pitchFamily="34" charset="0"/>
                        </a:rPr>
                        <a:t>माम् अज्ञम्</a:t>
                      </a:r>
                      <a:endParaRPr lang="en-IN" sz="2000" dirty="0"/>
                    </a:p>
                  </a:txBody>
                  <a:tcPr/>
                </a:tc>
                <a:tc>
                  <a:txBody>
                    <a:bodyPr/>
                    <a:lstStyle/>
                    <a:p>
                      <a:r>
                        <a:rPr lang="en-GB" sz="2000" dirty="0"/>
                        <a:t>My ignorance</a:t>
                      </a:r>
                      <a:endParaRPr lang="en-IN" sz="2000" dirty="0"/>
                    </a:p>
                  </a:txBody>
                  <a:tcPr/>
                </a:tc>
                <a:extLst>
                  <a:ext uri="{0D108BD9-81ED-4DB2-BD59-A6C34878D82A}">
                    <a16:rowId xmlns:a16="http://schemas.microsoft.com/office/drawing/2014/main" val="4040665006"/>
                  </a:ext>
                </a:extLst>
              </a:tr>
              <a:tr h="322580">
                <a:tc>
                  <a:txBody>
                    <a:bodyPr/>
                    <a:lstStyle/>
                    <a:p>
                      <a:r>
                        <a:rPr lang="hi-IN" sz="2000" i="0" dirty="0">
                          <a:solidFill>
                            <a:srgbClr val="0000CC"/>
                          </a:solidFill>
                          <a:effectLst/>
                          <a:latin typeface="Arial" panose="020B0604020202020204" pitchFamily="34" charset="0"/>
                        </a:rPr>
                        <a:t>एध्य् अक्षि-दृश्यः </a:t>
                      </a:r>
                      <a:endParaRPr lang="en-IN" sz="2000" dirty="0"/>
                    </a:p>
                  </a:txBody>
                  <a:tcPr/>
                </a:tc>
                <a:tc>
                  <a:txBody>
                    <a:bodyPr/>
                    <a:lstStyle/>
                    <a:p>
                      <a:r>
                        <a:rPr lang="en-GB" sz="2000" dirty="0"/>
                        <a:t>Become visible to my eyes; the vision</a:t>
                      </a:r>
                      <a:endParaRPr lang="en-IN" sz="2000" dirty="0"/>
                    </a:p>
                  </a:txBody>
                  <a:tcPr/>
                </a:tc>
                <a:extLst>
                  <a:ext uri="{0D108BD9-81ED-4DB2-BD59-A6C34878D82A}">
                    <a16:rowId xmlns:a16="http://schemas.microsoft.com/office/drawing/2014/main" val="3534354048"/>
                  </a:ext>
                </a:extLst>
              </a:tr>
            </a:tbl>
          </a:graphicData>
        </a:graphic>
      </p:graphicFrame>
    </p:spTree>
    <p:extLst>
      <p:ext uri="{BB962C8B-B14F-4D97-AF65-F5344CB8AC3E}">
        <p14:creationId xmlns:p14="http://schemas.microsoft.com/office/powerpoint/2010/main" val="7750863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2771A7E4-C9DC-2DE4-BAB9-AC259063586A}"/>
              </a:ext>
            </a:extLst>
          </p:cNvPr>
          <p:cNvSpPr>
            <a:spLocks noGrp="1"/>
          </p:cNvSpPr>
          <p:nvPr>
            <p:ph type="title"/>
          </p:nvPr>
        </p:nvSpPr>
        <p:spPr>
          <a:xfrm>
            <a:off x="3482340" y="77787"/>
            <a:ext cx="4880610" cy="1027113"/>
          </a:xfrm>
        </p:spPr>
        <p:style>
          <a:lnRef idx="1">
            <a:schemeClr val="accent4"/>
          </a:lnRef>
          <a:fillRef idx="2">
            <a:schemeClr val="accent4"/>
          </a:fillRef>
          <a:effectRef idx="1">
            <a:schemeClr val="accent4"/>
          </a:effectRef>
          <a:fontRef idx="minor">
            <a:schemeClr val="dk1"/>
          </a:fontRef>
        </p:style>
        <p:txBody>
          <a:bodyPr>
            <a:noAutofit/>
          </a:bodyPr>
          <a:lstStyle/>
          <a:p>
            <a:pPr algn="ctr"/>
            <a:r>
              <a:rPr lang="en-GB" sz="4000" b="1" dirty="0">
                <a:ln w="12700">
                  <a:solidFill>
                    <a:schemeClr val="accent1"/>
                  </a:solidFill>
                  <a:prstDash val="solid"/>
                </a:ln>
                <a:solidFill>
                  <a:srgbClr val="002060"/>
                </a:solidFill>
                <a:effectLst>
                  <a:outerShdw dist="38100" dir="2640000" algn="bl" rotWithShape="0">
                    <a:schemeClr val="accent1"/>
                  </a:outerShdw>
                </a:effectLst>
              </a:rPr>
              <a:t>PASURAM 6: Meaning</a:t>
            </a:r>
            <a:endParaRPr lang="en-IN" sz="4000" b="1" dirty="0">
              <a:ln w="12700">
                <a:solidFill>
                  <a:schemeClr val="accent1"/>
                </a:solidFill>
                <a:prstDash val="solid"/>
              </a:ln>
              <a:solidFill>
                <a:srgbClr val="002060"/>
              </a:solidFill>
              <a:effectLst>
                <a:outerShdw dist="38100" dir="2640000" algn="bl" rotWithShape="0">
                  <a:schemeClr val="accent1"/>
                </a:outerShdw>
              </a:effectLst>
            </a:endParaRPr>
          </a:p>
        </p:txBody>
      </p:sp>
      <p:sp>
        <p:nvSpPr>
          <p:cNvPr id="4" name="Rectangle: Rounded Corners 3">
            <a:extLst>
              <a:ext uri="{FF2B5EF4-FFF2-40B4-BE49-F238E27FC236}">
                <a16:creationId xmlns:a16="http://schemas.microsoft.com/office/drawing/2014/main" id="{E247FD4F-612B-AC62-4793-04992C7160BF}"/>
              </a:ext>
            </a:extLst>
          </p:cNvPr>
          <p:cNvSpPr/>
          <p:nvPr/>
        </p:nvSpPr>
        <p:spPr>
          <a:xfrm>
            <a:off x="1543050" y="1343026"/>
            <a:ext cx="8905875" cy="432435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CC"/>
                </a:solidFill>
                <a:effectLst/>
                <a:uLnTx/>
                <a:uFillTx/>
                <a:latin typeface="Lucida Sans Typewriter" panose="020B0509030504030204" pitchFamily="49" charset="0"/>
                <a:ea typeface="+mn-ea"/>
                <a:cs typeface="+mn-cs"/>
              </a:rPr>
              <a:t>O unlimited Vishnu! O, master! O Lord! Be pleased upon me! I am drowning in an ocean of sorrow and am almost like a dead man. Please shower the rain of mercy on me; uplift me and protect me with Your nectarean vision.</a:t>
            </a:r>
            <a:endParaRPr kumimoji="0" lang="en-IN" sz="2400" b="0" i="0" u="none" strike="noStrike" kern="1200" cap="none" spc="0" normalizeH="0" baseline="0" noProof="0" dirty="0">
              <a:ln>
                <a:noFill/>
              </a:ln>
              <a:solidFill>
                <a:srgbClr val="0000CC"/>
              </a:solidFill>
              <a:effectLst/>
              <a:uLnTx/>
              <a:uFillTx/>
              <a:latin typeface="Lucida Sans Typewriter" panose="020B0509030504030204" pitchFamily="49" charset="0"/>
              <a:ea typeface="+mn-ea"/>
              <a:cs typeface="+mn-cs"/>
            </a:endParaRPr>
          </a:p>
        </p:txBody>
      </p:sp>
    </p:spTree>
    <p:extLst>
      <p:ext uri="{BB962C8B-B14F-4D97-AF65-F5344CB8AC3E}">
        <p14:creationId xmlns:p14="http://schemas.microsoft.com/office/powerpoint/2010/main" val="14517010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488EBC-93A9-833B-0FEE-A838F95AAD8B}"/>
              </a:ext>
            </a:extLst>
          </p:cNvPr>
          <p:cNvSpPr>
            <a:spLocks noGrp="1"/>
          </p:cNvSpPr>
          <p:nvPr>
            <p:ph type="title"/>
          </p:nvPr>
        </p:nvSpPr>
        <p:spPr>
          <a:xfrm>
            <a:off x="1053465" y="134937"/>
            <a:ext cx="3378200" cy="528955"/>
          </a:xfrm>
        </p:spPr>
        <p:style>
          <a:lnRef idx="1">
            <a:schemeClr val="accent6"/>
          </a:lnRef>
          <a:fillRef idx="2">
            <a:schemeClr val="accent6"/>
          </a:fillRef>
          <a:effectRef idx="1">
            <a:schemeClr val="accent6"/>
          </a:effectRef>
          <a:fontRef idx="minor">
            <a:schemeClr val="dk1"/>
          </a:fontRef>
        </p:style>
        <p:txBody>
          <a:bodyPr>
            <a:normAutofit fontScale="90000"/>
          </a:bodyPr>
          <a:lstStyle/>
          <a:p>
            <a:pPr algn="ctr"/>
            <a:r>
              <a:rPr lang="en-GB" b="1" dirty="0">
                <a:ln w="12700">
                  <a:solidFill>
                    <a:schemeClr val="accent1"/>
                  </a:solidFill>
                  <a:prstDash val="solid"/>
                </a:ln>
                <a:solidFill>
                  <a:srgbClr val="002060"/>
                </a:solidFill>
                <a:effectLst>
                  <a:outerShdw dist="38100" dir="2640000" algn="bl" rotWithShape="0">
                    <a:schemeClr val="accent1"/>
                  </a:outerShdw>
                </a:effectLst>
              </a:rPr>
              <a:t>PASURAM 7</a:t>
            </a:r>
            <a:endParaRPr lang="en-IN" b="1" dirty="0">
              <a:ln w="12700">
                <a:solidFill>
                  <a:schemeClr val="accent1"/>
                </a:solidFill>
                <a:prstDash val="solid"/>
              </a:ln>
              <a:solidFill>
                <a:srgbClr val="002060"/>
              </a:solidFill>
              <a:effectLst>
                <a:outerShdw dist="38100" dir="2640000" algn="bl" rotWithShape="0">
                  <a:schemeClr val="accent1"/>
                </a:outerShdw>
              </a:effectLst>
            </a:endParaRPr>
          </a:p>
        </p:txBody>
      </p:sp>
      <p:sp>
        <p:nvSpPr>
          <p:cNvPr id="5" name="Rectangle: Rounded Corners 4">
            <a:extLst>
              <a:ext uri="{FF2B5EF4-FFF2-40B4-BE49-F238E27FC236}">
                <a16:creationId xmlns:a16="http://schemas.microsoft.com/office/drawing/2014/main" id="{294A59B7-2F41-F7D7-6510-07825D410EC7}"/>
              </a:ext>
            </a:extLst>
          </p:cNvPr>
          <p:cNvSpPr/>
          <p:nvPr/>
        </p:nvSpPr>
        <p:spPr>
          <a:xfrm>
            <a:off x="1276350" y="980442"/>
            <a:ext cx="9191625" cy="149605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kuverātmajau</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baddha-mūrtyaiva</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yadvat</a:t>
            </a:r>
            <a:br>
              <a:rPr kumimoji="0" lang="en-IN" sz="2400" b="0" i="0" u="none" strike="noStrike" kern="1200" cap="none" spc="0" normalizeH="0" baseline="0" noProof="0" dirty="0">
                <a:ln>
                  <a:noFill/>
                </a:ln>
                <a:solidFill>
                  <a:srgbClr val="0000CC"/>
                </a:solidFill>
                <a:effectLst/>
                <a:uLnTx/>
                <a:uFillTx/>
                <a:latin typeface="Calibri" panose="020F0502020204030204"/>
                <a:ea typeface="+mn-ea"/>
                <a:cs typeface="+mn-cs"/>
              </a:rPr>
            </a:b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tvayā</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mocitau</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bhakti-</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bhājau</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kṛtau</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ca</a:t>
            </a:r>
            <a:br>
              <a:rPr kumimoji="0" lang="en-IN" sz="2400" b="0" i="0" u="none" strike="noStrike" kern="1200" cap="none" spc="0" normalizeH="0" baseline="0" noProof="0" dirty="0">
                <a:ln>
                  <a:noFill/>
                </a:ln>
                <a:solidFill>
                  <a:srgbClr val="0000CC"/>
                </a:solidFill>
                <a:effectLst/>
                <a:uLnTx/>
                <a:uFillTx/>
                <a:latin typeface="Calibri" panose="020F0502020204030204"/>
                <a:ea typeface="+mn-ea"/>
                <a:cs typeface="+mn-cs"/>
              </a:rPr>
            </a:b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tathā</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prema-bhaktim</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svakām</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me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prayaccha</a:t>
            </a:r>
            <a:br>
              <a:rPr kumimoji="0" lang="en-IN" sz="2400" b="0" i="0" u="none" strike="noStrike" kern="1200" cap="none" spc="0" normalizeH="0" baseline="0" noProof="0" dirty="0">
                <a:ln>
                  <a:noFill/>
                </a:ln>
                <a:solidFill>
                  <a:srgbClr val="0000CC"/>
                </a:solidFill>
                <a:effectLst/>
                <a:uLnTx/>
                <a:uFillTx/>
                <a:latin typeface="Calibri" panose="020F0502020204030204"/>
                <a:ea typeface="+mn-ea"/>
                <a:cs typeface="+mn-cs"/>
              </a:rPr>
            </a:b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na</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mokṣe</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graho</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me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sti</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a:t>
            </a:r>
            <a:r>
              <a:rPr kumimoji="0" lang="en-IN" sz="2400" b="0" i="0" u="none" strike="noStrike" kern="1200" cap="none" spc="0" normalizeH="0" baseline="0" noProof="0" dirty="0" err="1">
                <a:ln>
                  <a:noFill/>
                </a:ln>
                <a:solidFill>
                  <a:srgbClr val="0000CC"/>
                </a:solidFill>
                <a:effectLst/>
                <a:uLnTx/>
                <a:uFillTx/>
                <a:latin typeface="Gentium Basic"/>
                <a:ea typeface="+mn-ea"/>
                <a:cs typeface="+mn-cs"/>
              </a:rPr>
              <a:t>dāmodareha</a:t>
            </a:r>
            <a:r>
              <a:rPr kumimoji="0" lang="en-IN" sz="2400" b="0" i="0" u="none" strike="noStrike" kern="1200" cap="none" spc="0" normalizeH="0" baseline="0" noProof="0" dirty="0">
                <a:ln>
                  <a:noFill/>
                </a:ln>
                <a:solidFill>
                  <a:srgbClr val="0000CC"/>
                </a:solidFill>
                <a:effectLst/>
                <a:uLnTx/>
                <a:uFillTx/>
                <a:latin typeface="Gentium Basic"/>
                <a:ea typeface="+mn-ea"/>
                <a:cs typeface="+mn-cs"/>
              </a:rPr>
              <a:t> || 7 ||</a:t>
            </a:r>
            <a:b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br>
            <a:endPar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AAF945B6-73F4-C1E5-AAF2-FF3355B9E988}"/>
              </a:ext>
            </a:extLst>
          </p:cNvPr>
          <p:cNvSpPr/>
          <p:nvPr/>
        </p:nvSpPr>
        <p:spPr>
          <a:xfrm>
            <a:off x="1276350" y="4400550"/>
            <a:ext cx="9258300" cy="159130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2400" b="0" i="0" u="none" strike="noStrike" kern="1200" cap="none" spc="0" normalizeH="0" baseline="0" noProof="0" dirty="0">
                <a:ln>
                  <a:noFill/>
                </a:ln>
                <a:solidFill>
                  <a:srgbClr val="0000CC"/>
                </a:solidFill>
                <a:effectLst/>
                <a:uLnTx/>
                <a:uFillTx/>
                <a:latin typeface="Arial" panose="020B0604020202020204" pitchFamily="34" charset="0"/>
                <a:ea typeface="+mn-ea"/>
                <a:cs typeface="Mangal" panose="02040503050203030202" pitchFamily="18" charset="0"/>
              </a:rPr>
              <a:t>कुवेरात्मजौ बद्ध-मूर्त्यैव यद्वत्</a:t>
            </a:r>
            <a:br>
              <a:rPr kumimoji="0" lang="hi-IN" sz="2400" b="0" i="0" u="none" strike="noStrike" kern="1200" cap="none" spc="0" normalizeH="0" baseline="0" noProof="0" dirty="0">
                <a:ln>
                  <a:noFill/>
                </a:ln>
                <a:solidFill>
                  <a:srgbClr val="0000CC"/>
                </a:solidFill>
                <a:effectLst/>
                <a:uLnTx/>
                <a:uFillTx/>
                <a:latin typeface="Calibri" panose="020F0502020204030204"/>
                <a:ea typeface="+mn-ea"/>
                <a:cs typeface="Mangal" panose="02040503050203030202" pitchFamily="18" charset="0"/>
              </a:rPr>
            </a:br>
            <a:r>
              <a:rPr kumimoji="0" lang="hi-IN" sz="2400" b="0" i="0" u="none" strike="noStrike" kern="1200" cap="none" spc="0" normalizeH="0" baseline="0" noProof="0" dirty="0">
                <a:ln>
                  <a:noFill/>
                </a:ln>
                <a:solidFill>
                  <a:srgbClr val="0000CC"/>
                </a:solidFill>
                <a:effectLst/>
                <a:uLnTx/>
                <a:uFillTx/>
                <a:latin typeface="Arial" panose="020B0604020202020204" pitchFamily="34" charset="0"/>
                <a:ea typeface="+mn-ea"/>
                <a:cs typeface="Mangal" panose="02040503050203030202" pitchFamily="18" charset="0"/>
              </a:rPr>
              <a:t>त्वया मोचितौ भक्ति-भाजौ कृतौ च</a:t>
            </a:r>
            <a:br>
              <a:rPr kumimoji="0" lang="hi-IN" sz="2400" b="0" i="0" u="none" strike="noStrike" kern="1200" cap="none" spc="0" normalizeH="0" baseline="0" noProof="0" dirty="0">
                <a:ln>
                  <a:noFill/>
                </a:ln>
                <a:solidFill>
                  <a:srgbClr val="0000CC"/>
                </a:solidFill>
                <a:effectLst/>
                <a:uLnTx/>
                <a:uFillTx/>
                <a:latin typeface="Calibri" panose="020F0502020204030204"/>
                <a:ea typeface="+mn-ea"/>
                <a:cs typeface="Mangal" panose="02040503050203030202" pitchFamily="18" charset="0"/>
              </a:rPr>
            </a:br>
            <a:r>
              <a:rPr kumimoji="0" lang="hi-IN" sz="2400" b="0" i="0" u="none" strike="noStrike" kern="1200" cap="none" spc="0" normalizeH="0" baseline="0" noProof="0" dirty="0">
                <a:ln>
                  <a:noFill/>
                </a:ln>
                <a:solidFill>
                  <a:srgbClr val="0000CC"/>
                </a:solidFill>
                <a:effectLst/>
                <a:uLnTx/>
                <a:uFillTx/>
                <a:latin typeface="Arial" panose="020B0604020202020204" pitchFamily="34" charset="0"/>
                <a:ea typeface="+mn-ea"/>
                <a:cs typeface="Mangal" panose="02040503050203030202" pitchFamily="18" charset="0"/>
              </a:rPr>
              <a:t>तथा प्रेम-भक्तिं स्वकां मे प्रयच्छ</a:t>
            </a:r>
            <a:br>
              <a:rPr kumimoji="0" lang="hi-IN" sz="2400" b="0" i="0" u="none" strike="noStrike" kern="1200" cap="none" spc="0" normalizeH="0" baseline="0" noProof="0" dirty="0">
                <a:ln>
                  <a:noFill/>
                </a:ln>
                <a:solidFill>
                  <a:srgbClr val="0000CC"/>
                </a:solidFill>
                <a:effectLst/>
                <a:uLnTx/>
                <a:uFillTx/>
                <a:latin typeface="Calibri" panose="020F0502020204030204"/>
                <a:ea typeface="+mn-ea"/>
                <a:cs typeface="Mangal" panose="02040503050203030202" pitchFamily="18" charset="0"/>
              </a:rPr>
            </a:br>
            <a:r>
              <a:rPr kumimoji="0" lang="hi-IN" sz="2400" b="0" i="0" u="none" strike="noStrike" kern="1200" cap="none" spc="0" normalizeH="0" baseline="0" noProof="0" dirty="0">
                <a:ln>
                  <a:noFill/>
                </a:ln>
                <a:solidFill>
                  <a:srgbClr val="0000CC"/>
                </a:solidFill>
                <a:effectLst/>
                <a:uLnTx/>
                <a:uFillTx/>
                <a:latin typeface="Arial" panose="020B0604020202020204" pitchFamily="34" charset="0"/>
                <a:ea typeface="+mn-ea"/>
                <a:cs typeface="Mangal" panose="02040503050203030202" pitchFamily="18" charset="0"/>
              </a:rPr>
              <a:t>न मोक्षे ग्रहो मे ‘स्ति दामोदरेह ॥ ७॥</a:t>
            </a:r>
            <a:endParaRPr kumimoji="0" lang="en-IN" sz="2400" b="0" i="0" u="none" strike="noStrike" kern="1200" cap="none" spc="0" normalizeH="0" baseline="0" noProof="0" dirty="0">
              <a:ln>
                <a:noFill/>
              </a:ln>
              <a:solidFill>
                <a:srgbClr val="0000CC"/>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7400483-730A-D48B-5F47-0BA9597FE1AD}"/>
              </a:ext>
            </a:extLst>
          </p:cNvPr>
          <p:cNvSpPr/>
          <p:nvPr/>
        </p:nvSpPr>
        <p:spPr>
          <a:xfrm>
            <a:off x="1276349" y="2680971"/>
            <a:ext cx="9191625" cy="149605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குவேராத்</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மஜௌ பத்த</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மூர்த்யைவ யத்வத்</a:t>
            </a:r>
            <a:br>
              <a:rPr kumimoji="0" lang="ta-IN" sz="2000" b="0" i="0" u="none" strike="noStrike" kern="1200" cap="none" spc="0" normalizeH="0" baseline="0" noProof="0" dirty="0">
                <a:ln>
                  <a:noFill/>
                </a:ln>
                <a:solidFill>
                  <a:srgbClr val="0000CC"/>
                </a:solidFill>
                <a:effectLst/>
                <a:uLnTx/>
                <a:uFillTx/>
                <a:latin typeface="Calibri" panose="020F0502020204030204"/>
                <a:ea typeface="+mn-ea"/>
                <a:cs typeface="Latha" panose="020B0604020202020204" pitchFamily="34" charset="0"/>
              </a:rPr>
            </a:b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த்வயா மோசிதௌ பக்தி</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பாஜௌ க்ருதௌ ச ।</a:t>
            </a:r>
            <a:br>
              <a:rPr kumimoji="0" lang="ta-IN" sz="2000" b="0" i="0" u="none" strike="noStrike" kern="1200" cap="none" spc="0" normalizeH="0" baseline="0" noProof="0" dirty="0">
                <a:ln>
                  <a:noFill/>
                </a:ln>
                <a:solidFill>
                  <a:srgbClr val="0000CC"/>
                </a:solidFill>
                <a:effectLst/>
                <a:uLnTx/>
                <a:uFillTx/>
                <a:latin typeface="Calibri" panose="020F0502020204030204"/>
                <a:ea typeface="+mn-ea"/>
                <a:cs typeface="Latha" panose="020B0604020202020204" pitchFamily="34" charset="0"/>
              </a:rPr>
            </a:b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ததா</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ப்ரேம</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பக்திம் ஸ்வகம் மே ப்ரயச்ச</a:t>
            </a:r>
            <a:br>
              <a:rPr kumimoji="0" lang="ta-IN" sz="2000" b="0" i="0" u="none" strike="noStrike" kern="1200" cap="none" spc="0" normalizeH="0" baseline="0" noProof="0" dirty="0">
                <a:ln>
                  <a:noFill/>
                </a:ln>
                <a:solidFill>
                  <a:srgbClr val="0000CC"/>
                </a:solidFill>
                <a:effectLst/>
                <a:uLnTx/>
                <a:uFillTx/>
                <a:latin typeface="Calibri" panose="020F0502020204030204"/>
                <a:ea typeface="+mn-ea"/>
                <a:cs typeface="Latha" panose="020B0604020202020204" pitchFamily="34" charset="0"/>
              </a:rPr>
            </a:b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ந மோக்ஷே க்ரஹோ மே(அ)ஸ்தி தாமோத</a:t>
            </a:r>
            <a:r>
              <a:rPr kumimoji="0" lang="en-GB" sz="20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0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ரேஹ ॥ 7 ॥</a:t>
            </a:r>
            <a:endParaRPr kumimoji="0" lang="en-IN" sz="20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574042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F9A761BA-9E54-0538-D450-5642BB0A486B}"/>
              </a:ext>
            </a:extLst>
          </p:cNvPr>
          <p:cNvGraphicFramePr>
            <a:graphicFrameLocks noGrp="1"/>
          </p:cNvGraphicFramePr>
          <p:nvPr/>
        </p:nvGraphicFramePr>
        <p:xfrm>
          <a:off x="1484964" y="953702"/>
          <a:ext cx="8991600" cy="5073451"/>
        </p:xfrm>
        <a:graphic>
          <a:graphicData uri="http://schemas.openxmlformats.org/drawingml/2006/table">
            <a:tbl>
              <a:tblPr firstRow="1" bandRow="1">
                <a:tableStyleId>{93296810-A885-4BE3-A3E7-6D5BEEA58F35}</a:tableStyleId>
              </a:tblPr>
              <a:tblGrid>
                <a:gridCol w="4495800">
                  <a:extLst>
                    <a:ext uri="{9D8B030D-6E8A-4147-A177-3AD203B41FA5}">
                      <a16:colId xmlns:a16="http://schemas.microsoft.com/office/drawing/2014/main" val="4116942561"/>
                    </a:ext>
                  </a:extLst>
                </a:gridCol>
                <a:gridCol w="4495800">
                  <a:extLst>
                    <a:ext uri="{9D8B030D-6E8A-4147-A177-3AD203B41FA5}">
                      <a16:colId xmlns:a16="http://schemas.microsoft.com/office/drawing/2014/main" val="3618748843"/>
                    </a:ext>
                  </a:extLst>
                </a:gridCol>
              </a:tblGrid>
              <a:tr h="322580">
                <a:tc>
                  <a:txBody>
                    <a:bodyPr/>
                    <a:lstStyle/>
                    <a:p>
                      <a:r>
                        <a:rPr lang="en-GB" sz="2000" dirty="0"/>
                        <a:t>Word</a:t>
                      </a:r>
                      <a:endParaRPr lang="en-IN" sz="2000" dirty="0"/>
                    </a:p>
                  </a:txBody>
                  <a:tcPr/>
                </a:tc>
                <a:tc>
                  <a:txBody>
                    <a:bodyPr/>
                    <a:lstStyle/>
                    <a:p>
                      <a:r>
                        <a:rPr lang="en-GB" sz="2000" dirty="0"/>
                        <a:t>meaning</a:t>
                      </a:r>
                      <a:endParaRPr lang="en-IN" sz="2000" dirty="0"/>
                    </a:p>
                  </a:txBody>
                  <a:tcPr/>
                </a:tc>
                <a:extLst>
                  <a:ext uri="{0D108BD9-81ED-4DB2-BD59-A6C34878D82A}">
                    <a16:rowId xmlns:a16="http://schemas.microsoft.com/office/drawing/2014/main" val="3030053411"/>
                  </a:ext>
                </a:extLst>
              </a:tr>
              <a:tr h="322580">
                <a:tc>
                  <a:txBody>
                    <a:bodyPr/>
                    <a:lstStyle/>
                    <a:p>
                      <a:r>
                        <a:rPr lang="hi-IN" sz="2000" b="0" i="0" dirty="0">
                          <a:solidFill>
                            <a:srgbClr val="0000CC"/>
                          </a:solidFill>
                          <a:effectLst/>
                          <a:latin typeface="Arial" panose="020B0604020202020204" pitchFamily="34" charset="0"/>
                        </a:rPr>
                        <a:t>कुवेरात्मजौ</a:t>
                      </a:r>
                      <a:endParaRPr lang="en-IN" sz="2000" dirty="0"/>
                    </a:p>
                  </a:txBody>
                  <a:tcPr/>
                </a:tc>
                <a:tc>
                  <a:txBody>
                    <a:bodyPr/>
                    <a:lstStyle/>
                    <a:p>
                      <a:r>
                        <a:rPr lang="en-GB" sz="2000" dirty="0"/>
                        <a:t>The sons of </a:t>
                      </a:r>
                      <a:r>
                        <a:rPr lang="en-GB" sz="2000" dirty="0" err="1"/>
                        <a:t>kuvera</a:t>
                      </a:r>
                      <a:r>
                        <a:rPr lang="en-GB" sz="2000" dirty="0"/>
                        <a:t>  -  </a:t>
                      </a:r>
                      <a:r>
                        <a:rPr lang="en-GB" sz="2000" dirty="0" err="1"/>
                        <a:t>nalakuvera</a:t>
                      </a:r>
                      <a:r>
                        <a:rPr lang="en-GB" sz="2000" dirty="0"/>
                        <a:t> and </a:t>
                      </a:r>
                      <a:r>
                        <a:rPr lang="en-GB" sz="2000" dirty="0" err="1"/>
                        <a:t>manigriva</a:t>
                      </a:r>
                      <a:endParaRPr lang="en-IN" sz="2000" dirty="0"/>
                    </a:p>
                  </a:txBody>
                  <a:tcPr/>
                </a:tc>
                <a:extLst>
                  <a:ext uri="{0D108BD9-81ED-4DB2-BD59-A6C34878D82A}">
                    <a16:rowId xmlns:a16="http://schemas.microsoft.com/office/drawing/2014/main" val="1256030335"/>
                  </a:ext>
                </a:extLst>
              </a:tr>
              <a:tr h="322580">
                <a:tc>
                  <a:txBody>
                    <a:bodyPr/>
                    <a:lstStyle/>
                    <a:p>
                      <a:r>
                        <a:rPr lang="hi-IN" sz="2000" b="0" i="0" dirty="0">
                          <a:solidFill>
                            <a:srgbClr val="0000CC"/>
                          </a:solidFill>
                          <a:effectLst/>
                          <a:latin typeface="Arial" panose="020B0604020202020204" pitchFamily="34" charset="0"/>
                        </a:rPr>
                        <a:t>बद्ध-मूर्त्यैव यद्वत्</a:t>
                      </a:r>
                      <a:endParaRPr lang="en-IN" sz="2000" i="0" kern="1200" dirty="0">
                        <a:solidFill>
                          <a:srgbClr val="0000CC"/>
                        </a:solidFill>
                        <a:effectLst/>
                        <a:latin typeface="Arial" panose="020B0604020202020204" pitchFamily="34" charset="0"/>
                        <a:ea typeface="+mn-ea"/>
                        <a:cs typeface="+mn-cs"/>
                      </a:endParaRPr>
                    </a:p>
                  </a:txBody>
                  <a:tcPr/>
                </a:tc>
                <a:tc>
                  <a:txBody>
                    <a:bodyPr/>
                    <a:lstStyle/>
                    <a:p>
                      <a:r>
                        <a:rPr lang="en-GB" sz="2000" dirty="0"/>
                        <a:t>Bound as in the idol itself</a:t>
                      </a:r>
                      <a:endParaRPr lang="en-IN" sz="2000" dirty="0"/>
                    </a:p>
                  </a:txBody>
                  <a:tcPr/>
                </a:tc>
                <a:extLst>
                  <a:ext uri="{0D108BD9-81ED-4DB2-BD59-A6C34878D82A}">
                    <a16:rowId xmlns:a16="http://schemas.microsoft.com/office/drawing/2014/main" val="2870130613"/>
                  </a:ext>
                </a:extLst>
              </a:tr>
              <a:tr h="3225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i-IN" sz="2000" b="0" i="0" dirty="0">
                          <a:solidFill>
                            <a:srgbClr val="0000CC"/>
                          </a:solidFill>
                          <a:effectLst/>
                          <a:latin typeface="Arial" panose="020B0604020202020204" pitchFamily="34" charset="0"/>
                        </a:rPr>
                        <a:t>त्वया मोचितौ</a:t>
                      </a:r>
                      <a:endParaRPr lang="en-IN" sz="2000" dirty="0"/>
                    </a:p>
                  </a:txBody>
                  <a:tcPr/>
                </a:tc>
                <a:tc>
                  <a:txBody>
                    <a:bodyPr/>
                    <a:lstStyle/>
                    <a:p>
                      <a:r>
                        <a:rPr lang="en-GB" sz="2000" dirty="0"/>
                        <a:t>By you; released</a:t>
                      </a:r>
                      <a:endParaRPr lang="en-IN" sz="2000" dirty="0"/>
                    </a:p>
                  </a:txBody>
                  <a:tcPr/>
                </a:tc>
                <a:extLst>
                  <a:ext uri="{0D108BD9-81ED-4DB2-BD59-A6C34878D82A}">
                    <a16:rowId xmlns:a16="http://schemas.microsoft.com/office/drawing/2014/main" val="3729488834"/>
                  </a:ext>
                </a:extLst>
              </a:tr>
              <a:tr h="410011">
                <a:tc>
                  <a:txBody>
                    <a:bodyPr/>
                    <a:lstStyle/>
                    <a:p>
                      <a:r>
                        <a:rPr lang="hi-IN" sz="2000" b="0" i="0" dirty="0">
                          <a:solidFill>
                            <a:srgbClr val="0000CC"/>
                          </a:solidFill>
                          <a:effectLst/>
                          <a:latin typeface="Arial" panose="020B0604020202020204" pitchFamily="34" charset="0"/>
                        </a:rPr>
                        <a:t>भक्ति-भाजौ</a:t>
                      </a:r>
                      <a:endParaRPr lang="en-IN" sz="2000" dirty="0"/>
                    </a:p>
                  </a:txBody>
                  <a:tcPr/>
                </a:tc>
                <a:tc>
                  <a:txBody>
                    <a:bodyPr/>
                    <a:lstStyle/>
                    <a:p>
                      <a:r>
                        <a:rPr lang="en-GB" sz="2000" dirty="0"/>
                        <a:t>Cultivate devotion</a:t>
                      </a:r>
                      <a:endParaRPr lang="en-IN" sz="2000" dirty="0"/>
                    </a:p>
                  </a:txBody>
                  <a:tcPr/>
                </a:tc>
                <a:extLst>
                  <a:ext uri="{0D108BD9-81ED-4DB2-BD59-A6C34878D82A}">
                    <a16:rowId xmlns:a16="http://schemas.microsoft.com/office/drawing/2014/main" val="3915663834"/>
                  </a:ext>
                </a:extLst>
              </a:tr>
              <a:tr h="3225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i-IN" sz="2000" b="0" i="0" dirty="0">
                          <a:solidFill>
                            <a:srgbClr val="0000CC"/>
                          </a:solidFill>
                          <a:effectLst/>
                          <a:latin typeface="Arial" panose="020B0604020202020204" pitchFamily="34" charset="0"/>
                        </a:rPr>
                        <a:t>कृतौ च</a:t>
                      </a:r>
                      <a:endParaRPr lang="en-IN"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And in the deeds</a:t>
                      </a:r>
                      <a:endParaRPr lang="en-IN" sz="2000" dirty="0"/>
                    </a:p>
                  </a:txBody>
                  <a:tcPr/>
                </a:tc>
                <a:extLst>
                  <a:ext uri="{0D108BD9-81ED-4DB2-BD59-A6C34878D82A}">
                    <a16:rowId xmlns:a16="http://schemas.microsoft.com/office/drawing/2014/main" val="3206183141"/>
                  </a:ext>
                </a:extLst>
              </a:tr>
              <a:tr h="322580">
                <a:tc>
                  <a:txBody>
                    <a:bodyPr/>
                    <a:lstStyle/>
                    <a:p>
                      <a:r>
                        <a:rPr lang="hi-IN" sz="2000" b="0" i="0" dirty="0">
                          <a:solidFill>
                            <a:srgbClr val="0000CC"/>
                          </a:solidFill>
                          <a:effectLst/>
                          <a:latin typeface="Arial" panose="020B0604020202020204" pitchFamily="34" charset="0"/>
                        </a:rPr>
                        <a:t>तथा प्रेम-भक्तिं</a:t>
                      </a:r>
                      <a:endParaRPr lang="en-IN" sz="2000" i="0" kern="1200" dirty="0">
                        <a:solidFill>
                          <a:srgbClr val="0000CC"/>
                        </a:solidFill>
                        <a:effectLst/>
                        <a:latin typeface="Arial" panose="020B0604020202020204" pitchFamily="34" charset="0"/>
                        <a:ea typeface="+mn-ea"/>
                        <a:cs typeface="+mn-cs"/>
                      </a:endParaRPr>
                    </a:p>
                  </a:txBody>
                  <a:tcPr/>
                </a:tc>
                <a:tc>
                  <a:txBody>
                    <a:bodyPr/>
                    <a:lstStyle/>
                    <a:p>
                      <a:r>
                        <a:rPr lang="en-GB" sz="2000" dirty="0"/>
                        <a:t>And in the same way, love and devotion</a:t>
                      </a:r>
                      <a:endParaRPr lang="en-IN" sz="2000" dirty="0"/>
                    </a:p>
                  </a:txBody>
                  <a:tcPr/>
                </a:tc>
                <a:extLst>
                  <a:ext uri="{0D108BD9-81ED-4DB2-BD59-A6C34878D82A}">
                    <a16:rowId xmlns:a16="http://schemas.microsoft.com/office/drawing/2014/main" val="3788044252"/>
                  </a:ext>
                </a:extLst>
              </a:tr>
              <a:tr h="322580">
                <a:tc>
                  <a:txBody>
                    <a:bodyPr/>
                    <a:lstStyle/>
                    <a:p>
                      <a:r>
                        <a:rPr lang="hi-IN" sz="2000" b="0" i="0" dirty="0">
                          <a:solidFill>
                            <a:srgbClr val="0000CC"/>
                          </a:solidFill>
                          <a:effectLst/>
                          <a:latin typeface="Arial" panose="020B0604020202020204" pitchFamily="34" charset="0"/>
                        </a:rPr>
                        <a:t>स्वकां मे प्रयच्छ</a:t>
                      </a:r>
                      <a:endParaRPr lang="en-IN" sz="2000" dirty="0"/>
                    </a:p>
                  </a:txBody>
                  <a:tcPr/>
                </a:tc>
                <a:tc>
                  <a:txBody>
                    <a:bodyPr/>
                    <a:lstStyle/>
                    <a:p>
                      <a:r>
                        <a:rPr lang="en-GB" sz="2000" dirty="0"/>
                        <a:t>Give it away your own</a:t>
                      </a:r>
                      <a:endParaRPr lang="en-IN" sz="2000" dirty="0"/>
                    </a:p>
                  </a:txBody>
                  <a:tcPr/>
                </a:tc>
                <a:extLst>
                  <a:ext uri="{0D108BD9-81ED-4DB2-BD59-A6C34878D82A}">
                    <a16:rowId xmlns:a16="http://schemas.microsoft.com/office/drawing/2014/main" val="2387292777"/>
                  </a:ext>
                </a:extLst>
              </a:tr>
              <a:tr h="322580">
                <a:tc>
                  <a:txBody>
                    <a:bodyPr/>
                    <a:lstStyle/>
                    <a:p>
                      <a:r>
                        <a:rPr lang="hi-IN" sz="2000" b="0" i="0" dirty="0">
                          <a:solidFill>
                            <a:srgbClr val="0000CC"/>
                          </a:solidFill>
                          <a:effectLst/>
                          <a:latin typeface="Arial" panose="020B0604020202020204" pitchFamily="34" charset="0"/>
                        </a:rPr>
                        <a:t>न मोक्षे</a:t>
                      </a:r>
                      <a:endParaRPr lang="en-IN"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No desire for  liberation</a:t>
                      </a:r>
                      <a:endParaRPr lang="en-IN" sz="2000" dirty="0"/>
                    </a:p>
                  </a:txBody>
                  <a:tcPr/>
                </a:tc>
                <a:extLst>
                  <a:ext uri="{0D108BD9-81ED-4DB2-BD59-A6C34878D82A}">
                    <a16:rowId xmlns:a16="http://schemas.microsoft.com/office/drawing/2014/main" val="923394213"/>
                  </a:ext>
                </a:extLst>
              </a:tr>
              <a:tr h="3225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i-IN" sz="2000" b="0" i="0" dirty="0">
                          <a:solidFill>
                            <a:srgbClr val="0000CC"/>
                          </a:solidFill>
                          <a:effectLst/>
                          <a:latin typeface="Arial" panose="020B0604020202020204" pitchFamily="34" charset="0"/>
                        </a:rPr>
                        <a:t>ग्रहो मे</a:t>
                      </a:r>
                      <a:endParaRPr lang="en-IN" sz="2000" i="0" kern="1200" dirty="0">
                        <a:solidFill>
                          <a:srgbClr val="0000CC"/>
                        </a:solidFill>
                        <a:effectLst/>
                        <a:latin typeface="Arial" panose="020B0604020202020204" pitchFamily="34" charset="0"/>
                        <a:ea typeface="+mn-ea"/>
                        <a:cs typeface="+mn-cs"/>
                      </a:endParaRPr>
                    </a:p>
                  </a:txBody>
                  <a:tcPr/>
                </a:tc>
                <a:tc>
                  <a:txBody>
                    <a:bodyPr/>
                    <a:lstStyle/>
                    <a:p>
                      <a:r>
                        <a:rPr lang="en-GB" sz="2000" dirty="0"/>
                        <a:t>In the planets</a:t>
                      </a:r>
                      <a:endParaRPr lang="en-IN" sz="2000" dirty="0"/>
                    </a:p>
                  </a:txBody>
                  <a:tcPr/>
                </a:tc>
                <a:extLst>
                  <a:ext uri="{0D108BD9-81ED-4DB2-BD59-A6C34878D82A}">
                    <a16:rowId xmlns:a16="http://schemas.microsoft.com/office/drawing/2014/main" val="568888721"/>
                  </a:ext>
                </a:extLst>
              </a:tr>
              <a:tr h="322580">
                <a:tc>
                  <a:txBody>
                    <a:bodyPr/>
                    <a:lstStyle/>
                    <a:p>
                      <a:r>
                        <a:rPr lang="hi-IN" sz="2000" b="0" i="0" dirty="0">
                          <a:solidFill>
                            <a:srgbClr val="0000CC"/>
                          </a:solidFill>
                          <a:effectLst/>
                          <a:latin typeface="Arial" panose="020B0604020202020204" pitchFamily="34" charset="0"/>
                        </a:rPr>
                        <a:t>‘स्ति</a:t>
                      </a:r>
                      <a:endParaRPr lang="en-IN" sz="2000" dirty="0"/>
                    </a:p>
                  </a:txBody>
                  <a:tcPr/>
                </a:tc>
                <a:tc>
                  <a:txBody>
                    <a:bodyPr/>
                    <a:lstStyle/>
                    <a:p>
                      <a:r>
                        <a:rPr lang="en-GB" sz="2000" dirty="0"/>
                        <a:t>There is</a:t>
                      </a:r>
                      <a:endParaRPr lang="en-IN" sz="2000" dirty="0"/>
                    </a:p>
                  </a:txBody>
                  <a:tcPr/>
                </a:tc>
                <a:extLst>
                  <a:ext uri="{0D108BD9-81ED-4DB2-BD59-A6C34878D82A}">
                    <a16:rowId xmlns:a16="http://schemas.microsoft.com/office/drawing/2014/main" val="4040665006"/>
                  </a:ext>
                </a:extLst>
              </a:tr>
              <a:tr h="322580">
                <a:tc>
                  <a:txBody>
                    <a:bodyPr/>
                    <a:lstStyle/>
                    <a:p>
                      <a:r>
                        <a:rPr lang="hi-IN" sz="2000" b="0" i="0" dirty="0">
                          <a:solidFill>
                            <a:srgbClr val="0000CC"/>
                          </a:solidFill>
                          <a:effectLst/>
                          <a:latin typeface="Arial" panose="020B0604020202020204" pitchFamily="34" charset="0"/>
                        </a:rPr>
                        <a:t>दामोदरेह</a:t>
                      </a:r>
                      <a:endParaRPr lang="en-IN" sz="2000" dirty="0"/>
                    </a:p>
                  </a:txBody>
                  <a:tcPr/>
                </a:tc>
                <a:tc>
                  <a:txBody>
                    <a:bodyPr/>
                    <a:lstStyle/>
                    <a:p>
                      <a:r>
                        <a:rPr lang="en-GB" sz="2000" dirty="0"/>
                        <a:t>Lord </a:t>
                      </a:r>
                      <a:r>
                        <a:rPr lang="en-GB" sz="2000" dirty="0" err="1"/>
                        <a:t>krishna</a:t>
                      </a:r>
                      <a:endParaRPr lang="en-IN" sz="2000" dirty="0"/>
                    </a:p>
                  </a:txBody>
                  <a:tcPr/>
                </a:tc>
                <a:extLst>
                  <a:ext uri="{0D108BD9-81ED-4DB2-BD59-A6C34878D82A}">
                    <a16:rowId xmlns:a16="http://schemas.microsoft.com/office/drawing/2014/main" val="3534354048"/>
                  </a:ext>
                </a:extLst>
              </a:tr>
            </a:tbl>
          </a:graphicData>
        </a:graphic>
      </p:graphicFrame>
    </p:spTree>
    <p:extLst>
      <p:ext uri="{BB962C8B-B14F-4D97-AF65-F5344CB8AC3E}">
        <p14:creationId xmlns:p14="http://schemas.microsoft.com/office/powerpoint/2010/main" val="19787979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2771A7E4-C9DC-2DE4-BAB9-AC259063586A}"/>
              </a:ext>
            </a:extLst>
          </p:cNvPr>
          <p:cNvSpPr>
            <a:spLocks noGrp="1"/>
          </p:cNvSpPr>
          <p:nvPr>
            <p:ph type="title"/>
          </p:nvPr>
        </p:nvSpPr>
        <p:spPr>
          <a:xfrm>
            <a:off x="3482340" y="77787"/>
            <a:ext cx="4880610" cy="1027113"/>
          </a:xfrm>
        </p:spPr>
        <p:style>
          <a:lnRef idx="1">
            <a:schemeClr val="accent4"/>
          </a:lnRef>
          <a:fillRef idx="2">
            <a:schemeClr val="accent4"/>
          </a:fillRef>
          <a:effectRef idx="1">
            <a:schemeClr val="accent4"/>
          </a:effectRef>
          <a:fontRef idx="minor">
            <a:schemeClr val="dk1"/>
          </a:fontRef>
        </p:style>
        <p:txBody>
          <a:bodyPr>
            <a:noAutofit/>
          </a:bodyPr>
          <a:lstStyle/>
          <a:p>
            <a:pPr algn="ctr"/>
            <a:r>
              <a:rPr lang="en-GB" sz="4000" b="1" dirty="0">
                <a:ln w="12700">
                  <a:solidFill>
                    <a:schemeClr val="accent1"/>
                  </a:solidFill>
                  <a:prstDash val="solid"/>
                </a:ln>
                <a:solidFill>
                  <a:srgbClr val="002060"/>
                </a:solidFill>
                <a:effectLst>
                  <a:outerShdw dist="38100" dir="2640000" algn="bl" rotWithShape="0">
                    <a:schemeClr val="accent1"/>
                  </a:outerShdw>
                </a:effectLst>
              </a:rPr>
              <a:t>PASURAM 7: Meaning</a:t>
            </a:r>
            <a:endParaRPr lang="en-IN" sz="4000" b="1" dirty="0">
              <a:ln w="12700">
                <a:solidFill>
                  <a:schemeClr val="accent1"/>
                </a:solidFill>
                <a:prstDash val="solid"/>
              </a:ln>
              <a:solidFill>
                <a:srgbClr val="002060"/>
              </a:solidFill>
              <a:effectLst>
                <a:outerShdw dist="38100" dir="2640000" algn="bl" rotWithShape="0">
                  <a:schemeClr val="accent1"/>
                </a:outerShdw>
              </a:effectLst>
            </a:endParaRPr>
          </a:p>
        </p:txBody>
      </p:sp>
      <p:sp>
        <p:nvSpPr>
          <p:cNvPr id="4" name="Rectangle: Rounded Corners 3">
            <a:extLst>
              <a:ext uri="{FF2B5EF4-FFF2-40B4-BE49-F238E27FC236}">
                <a16:creationId xmlns:a16="http://schemas.microsoft.com/office/drawing/2014/main" id="{E247FD4F-612B-AC62-4793-04992C7160BF}"/>
              </a:ext>
            </a:extLst>
          </p:cNvPr>
          <p:cNvSpPr/>
          <p:nvPr/>
        </p:nvSpPr>
        <p:spPr>
          <a:xfrm>
            <a:off x="1543050" y="1343026"/>
            <a:ext cx="8905875" cy="432435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CC"/>
                </a:solidFill>
                <a:effectLst/>
                <a:uLnTx/>
                <a:uFillTx/>
                <a:latin typeface="Lucida Sans Typewriter" panose="020B0509030504030204" pitchFamily="49" charset="0"/>
                <a:ea typeface="+mn-ea"/>
                <a:cs typeface="+mn-cs"/>
              </a:rPr>
              <a:t>O Lord </a:t>
            </a:r>
            <a:r>
              <a:rPr kumimoji="0" lang="en-US" sz="2400" b="0" i="0" u="none" strike="noStrike" kern="1200" cap="none" spc="0" normalizeH="0" baseline="0" noProof="0" dirty="0" err="1">
                <a:ln>
                  <a:noFill/>
                </a:ln>
                <a:solidFill>
                  <a:srgbClr val="0000CC"/>
                </a:solidFill>
                <a:effectLst/>
                <a:uLnTx/>
                <a:uFillTx/>
                <a:latin typeface="Lucida Sans Typewriter" panose="020B0509030504030204" pitchFamily="49" charset="0"/>
                <a:ea typeface="+mn-ea"/>
                <a:cs typeface="+mn-cs"/>
              </a:rPr>
              <a:t>Damodara</a:t>
            </a:r>
            <a:r>
              <a:rPr kumimoji="0" lang="en-US" sz="2400" b="0" i="0" u="none" strike="noStrike" kern="1200" cap="none" spc="0" normalizeH="0" baseline="0" noProof="0" dirty="0">
                <a:ln>
                  <a:noFill/>
                </a:ln>
                <a:solidFill>
                  <a:srgbClr val="0000CC"/>
                </a:solidFill>
                <a:effectLst/>
                <a:uLnTx/>
                <a:uFillTx/>
                <a:latin typeface="Lucida Sans Typewriter" panose="020B0509030504030204" pitchFamily="49" charset="0"/>
                <a:ea typeface="+mn-ea"/>
                <a:cs typeface="+mn-cs"/>
              </a:rPr>
              <a:t>, in Your form as a baby Mother </a:t>
            </a:r>
            <a:r>
              <a:rPr kumimoji="0" lang="en-US" sz="2400" b="0" i="0" u="none" strike="noStrike" kern="1200" cap="none" spc="0" normalizeH="0" baseline="0" noProof="0" dirty="0" err="1">
                <a:ln>
                  <a:noFill/>
                </a:ln>
                <a:solidFill>
                  <a:srgbClr val="0000CC"/>
                </a:solidFill>
                <a:effectLst/>
                <a:uLnTx/>
                <a:uFillTx/>
                <a:latin typeface="Lucida Sans Typewriter" panose="020B0509030504030204" pitchFamily="49" charset="0"/>
                <a:ea typeface="+mn-ea"/>
                <a:cs typeface="+mn-cs"/>
              </a:rPr>
              <a:t>Yasoda</a:t>
            </a:r>
            <a:r>
              <a:rPr kumimoji="0" lang="en-US" sz="2400" b="0" i="0" u="none" strike="noStrike" kern="1200" cap="none" spc="0" normalizeH="0" baseline="0" noProof="0" dirty="0">
                <a:ln>
                  <a:noFill/>
                </a:ln>
                <a:solidFill>
                  <a:srgbClr val="0000CC"/>
                </a:solidFill>
                <a:effectLst/>
                <a:uLnTx/>
                <a:uFillTx/>
                <a:latin typeface="Lucida Sans Typewriter" panose="020B0509030504030204" pitchFamily="49" charset="0"/>
                <a:ea typeface="+mn-ea"/>
                <a:cs typeface="+mn-cs"/>
              </a:rPr>
              <a:t>, bound You to a grinding stone with a rope for tying cows. You then freed the sons of </a:t>
            </a:r>
            <a:r>
              <a:rPr kumimoji="0" lang="en-US" sz="2400" b="0" i="0" u="none" strike="noStrike" kern="1200" cap="none" spc="0" normalizeH="0" baseline="0" noProof="0" dirty="0" err="1">
                <a:ln>
                  <a:noFill/>
                </a:ln>
                <a:solidFill>
                  <a:srgbClr val="0000CC"/>
                </a:solidFill>
                <a:effectLst/>
                <a:uLnTx/>
                <a:uFillTx/>
                <a:latin typeface="Lucida Sans Typewriter" panose="020B0509030504030204" pitchFamily="49" charset="0"/>
                <a:ea typeface="+mn-ea"/>
                <a:cs typeface="+mn-cs"/>
              </a:rPr>
              <a:t>Kuvera</a:t>
            </a:r>
            <a:r>
              <a:rPr kumimoji="0" lang="en-US" sz="2400" b="0" i="0" u="none" strike="noStrike" kern="1200" cap="none" spc="0" normalizeH="0" baseline="0" noProof="0" dirty="0">
                <a:ln>
                  <a:noFill/>
                </a:ln>
                <a:solidFill>
                  <a:srgbClr val="0000CC"/>
                </a:solidFill>
                <a:effectLst/>
                <a:uLnTx/>
                <a:uFillTx/>
                <a:latin typeface="Lucida Sans Typewriter" panose="020B0509030504030204" pitchFamily="49" charset="0"/>
                <a:ea typeface="+mn-ea"/>
                <a:cs typeface="+mn-cs"/>
              </a:rPr>
              <a:t>, </a:t>
            </a:r>
            <a:r>
              <a:rPr kumimoji="0" lang="en-US" sz="2400" b="0" i="0" u="none" strike="noStrike" kern="1200" cap="none" spc="0" normalizeH="0" baseline="0" noProof="0" dirty="0" err="1">
                <a:ln>
                  <a:noFill/>
                </a:ln>
                <a:solidFill>
                  <a:srgbClr val="0000CC"/>
                </a:solidFill>
                <a:effectLst/>
                <a:uLnTx/>
                <a:uFillTx/>
                <a:latin typeface="Lucida Sans Typewriter" panose="020B0509030504030204" pitchFamily="49" charset="0"/>
                <a:ea typeface="+mn-ea"/>
                <a:cs typeface="+mn-cs"/>
              </a:rPr>
              <a:t>Manigriva</a:t>
            </a:r>
            <a:r>
              <a:rPr kumimoji="0" lang="en-US" sz="2400" b="0" i="0" u="none" strike="noStrike" kern="1200" cap="none" spc="0" normalizeH="0" baseline="0" noProof="0" dirty="0">
                <a:ln>
                  <a:noFill/>
                </a:ln>
                <a:solidFill>
                  <a:srgbClr val="0000CC"/>
                </a:solidFill>
                <a:effectLst/>
                <a:uLnTx/>
                <a:uFillTx/>
                <a:latin typeface="Lucida Sans Typewriter" panose="020B0509030504030204" pitchFamily="49" charset="0"/>
                <a:ea typeface="+mn-ea"/>
                <a:cs typeface="+mn-cs"/>
              </a:rPr>
              <a:t> and </a:t>
            </a:r>
            <a:r>
              <a:rPr kumimoji="0" lang="en-US" sz="2400" b="0" i="0" u="none" strike="noStrike" kern="1200" cap="none" spc="0" normalizeH="0" baseline="0" noProof="0" dirty="0" err="1">
                <a:ln>
                  <a:noFill/>
                </a:ln>
                <a:solidFill>
                  <a:srgbClr val="0000CC"/>
                </a:solidFill>
                <a:effectLst/>
                <a:uLnTx/>
                <a:uFillTx/>
                <a:latin typeface="Lucida Sans Typewriter" panose="020B0509030504030204" pitchFamily="49" charset="0"/>
                <a:ea typeface="+mn-ea"/>
                <a:cs typeface="+mn-cs"/>
              </a:rPr>
              <a:t>Nalakuvara</a:t>
            </a:r>
            <a:r>
              <a:rPr kumimoji="0" lang="en-US" sz="2400" b="0" i="0" u="none" strike="noStrike" kern="1200" cap="none" spc="0" normalizeH="0" baseline="0" noProof="0" dirty="0">
                <a:ln>
                  <a:noFill/>
                </a:ln>
                <a:solidFill>
                  <a:srgbClr val="0000CC"/>
                </a:solidFill>
                <a:effectLst/>
                <a:uLnTx/>
                <a:uFillTx/>
                <a:latin typeface="Lucida Sans Typewriter" panose="020B0509030504030204" pitchFamily="49" charset="0"/>
                <a:ea typeface="+mn-ea"/>
                <a:cs typeface="+mn-cs"/>
              </a:rPr>
              <a:t>, who were cursed to stand as trees and You gave them the chance to become Your devotees. Please bless me in this same way. I have no desire for liberation into Your effulgence.</a:t>
            </a:r>
            <a:endParaRPr kumimoji="0" lang="en-IN" sz="2400" b="0" i="0" u="none" strike="noStrike" kern="1200" cap="none" spc="0" normalizeH="0" baseline="0" noProof="0" dirty="0">
              <a:ln>
                <a:noFill/>
              </a:ln>
              <a:solidFill>
                <a:srgbClr val="0000CC"/>
              </a:solidFill>
              <a:effectLst/>
              <a:uLnTx/>
              <a:uFillTx/>
              <a:latin typeface="Lucida Sans Typewriter" panose="020B0509030504030204" pitchFamily="49" charset="0"/>
              <a:ea typeface="+mn-ea"/>
              <a:cs typeface="+mn-cs"/>
            </a:endParaRPr>
          </a:p>
        </p:txBody>
      </p:sp>
    </p:spTree>
    <p:extLst>
      <p:ext uri="{BB962C8B-B14F-4D97-AF65-F5344CB8AC3E}">
        <p14:creationId xmlns:p14="http://schemas.microsoft.com/office/powerpoint/2010/main" val="29428936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488EBC-93A9-833B-0FEE-A838F95AAD8B}"/>
              </a:ext>
            </a:extLst>
          </p:cNvPr>
          <p:cNvSpPr>
            <a:spLocks noGrp="1"/>
          </p:cNvSpPr>
          <p:nvPr>
            <p:ph type="title"/>
          </p:nvPr>
        </p:nvSpPr>
        <p:spPr>
          <a:xfrm>
            <a:off x="1053465" y="134937"/>
            <a:ext cx="3378200" cy="528955"/>
          </a:xfrm>
        </p:spPr>
        <p:style>
          <a:lnRef idx="1">
            <a:schemeClr val="accent6"/>
          </a:lnRef>
          <a:fillRef idx="2">
            <a:schemeClr val="accent6"/>
          </a:fillRef>
          <a:effectRef idx="1">
            <a:schemeClr val="accent6"/>
          </a:effectRef>
          <a:fontRef idx="minor">
            <a:schemeClr val="dk1"/>
          </a:fontRef>
        </p:style>
        <p:txBody>
          <a:bodyPr>
            <a:normAutofit fontScale="90000"/>
          </a:bodyPr>
          <a:lstStyle/>
          <a:p>
            <a:pPr algn="ctr"/>
            <a:r>
              <a:rPr lang="en-GB" b="1" dirty="0">
                <a:ln w="12700">
                  <a:solidFill>
                    <a:schemeClr val="accent1"/>
                  </a:solidFill>
                  <a:prstDash val="solid"/>
                </a:ln>
                <a:solidFill>
                  <a:srgbClr val="002060"/>
                </a:solidFill>
                <a:effectLst>
                  <a:outerShdw dist="38100" dir="2640000" algn="bl" rotWithShape="0">
                    <a:schemeClr val="accent1"/>
                  </a:outerShdw>
                </a:effectLst>
              </a:rPr>
              <a:t>PASURAM 8</a:t>
            </a:r>
            <a:endParaRPr lang="en-IN" b="1" dirty="0">
              <a:ln w="12700">
                <a:solidFill>
                  <a:schemeClr val="accent1"/>
                </a:solidFill>
                <a:prstDash val="solid"/>
              </a:ln>
              <a:solidFill>
                <a:srgbClr val="002060"/>
              </a:solidFill>
              <a:effectLst>
                <a:outerShdw dist="38100" dir="2640000" algn="bl" rotWithShape="0">
                  <a:schemeClr val="accent1"/>
                </a:outerShdw>
              </a:effectLst>
            </a:endParaRPr>
          </a:p>
        </p:txBody>
      </p:sp>
      <p:sp>
        <p:nvSpPr>
          <p:cNvPr id="5" name="Rectangle: Rounded Corners 4">
            <a:extLst>
              <a:ext uri="{FF2B5EF4-FFF2-40B4-BE49-F238E27FC236}">
                <a16:creationId xmlns:a16="http://schemas.microsoft.com/office/drawing/2014/main" id="{294A59B7-2F41-F7D7-6510-07825D410EC7}"/>
              </a:ext>
            </a:extLst>
          </p:cNvPr>
          <p:cNvSpPr/>
          <p:nvPr/>
        </p:nvSpPr>
        <p:spPr>
          <a:xfrm>
            <a:off x="1276350" y="980442"/>
            <a:ext cx="9191625" cy="149605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namasthesthu</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dāmne</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sphurad-dīpti-dhāmne</a:t>
            </a:r>
            <a:b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b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tvadīyodarāyātha</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viśvasya</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dhāmne</a:t>
            </a:r>
            <a:b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b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namo</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rādhikāyai</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tvadīya-priyāyai</a:t>
            </a:r>
            <a:b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b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namo</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nanta-līlāya</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devāya</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IN" sz="2400" b="0"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tubhyam</a:t>
            </a:r>
            <a: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 8 ||</a:t>
            </a:r>
            <a:br>
              <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br>
            <a:endParaRPr kumimoji="0" lang="en-IN" sz="24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AAF945B6-73F4-C1E5-AAF2-FF3355B9E988}"/>
              </a:ext>
            </a:extLst>
          </p:cNvPr>
          <p:cNvSpPr/>
          <p:nvPr/>
        </p:nvSpPr>
        <p:spPr>
          <a:xfrm>
            <a:off x="1276350" y="4400550"/>
            <a:ext cx="9258300" cy="159130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2400" b="0" i="0" u="none" strike="noStrike" kern="1200" cap="none" spc="0" normalizeH="0" baseline="0" noProof="0" dirty="0">
                <a:ln>
                  <a:noFill/>
                </a:ln>
                <a:solidFill>
                  <a:srgbClr val="0000CC"/>
                </a:solidFill>
                <a:effectLst/>
                <a:uLnTx/>
                <a:uFillTx/>
                <a:latin typeface="Arial" panose="020B0604020202020204" pitchFamily="34" charset="0"/>
                <a:ea typeface="+mn-ea"/>
                <a:cs typeface="Mangal" panose="02040503050203030202" pitchFamily="18" charset="0"/>
              </a:rPr>
              <a:t>नमस् ते ‘स्तु दाम्ने स्फुरद्-दीप्ति-धाम्ने</a:t>
            </a:r>
            <a:br>
              <a:rPr kumimoji="0" lang="hi-IN" sz="2400" b="0" i="0" u="none" strike="noStrike" kern="1200" cap="none" spc="0" normalizeH="0" baseline="0" noProof="0" dirty="0">
                <a:ln>
                  <a:noFill/>
                </a:ln>
                <a:solidFill>
                  <a:srgbClr val="0000CC"/>
                </a:solidFill>
                <a:effectLst/>
                <a:uLnTx/>
                <a:uFillTx/>
                <a:latin typeface="Calibri" panose="020F0502020204030204"/>
                <a:ea typeface="+mn-ea"/>
                <a:cs typeface="Mangal" panose="02040503050203030202" pitchFamily="18" charset="0"/>
              </a:rPr>
            </a:br>
            <a:r>
              <a:rPr kumimoji="0" lang="hi-IN" sz="2400" b="0" i="0" u="none" strike="noStrike" kern="1200" cap="none" spc="0" normalizeH="0" baseline="0" noProof="0" dirty="0">
                <a:ln>
                  <a:noFill/>
                </a:ln>
                <a:solidFill>
                  <a:srgbClr val="0000CC"/>
                </a:solidFill>
                <a:effectLst/>
                <a:uLnTx/>
                <a:uFillTx/>
                <a:latin typeface="Arial" panose="020B0604020202020204" pitchFamily="34" charset="0"/>
                <a:ea typeface="+mn-ea"/>
                <a:cs typeface="Mangal" panose="02040503050203030202" pitchFamily="18" charset="0"/>
              </a:rPr>
              <a:t>त्वदीयोदरायाथ विश्वस्य धाम्ने</a:t>
            </a:r>
            <a:br>
              <a:rPr kumimoji="0" lang="hi-IN" sz="2400" b="0" i="0" u="none" strike="noStrike" kern="1200" cap="none" spc="0" normalizeH="0" baseline="0" noProof="0" dirty="0">
                <a:ln>
                  <a:noFill/>
                </a:ln>
                <a:solidFill>
                  <a:srgbClr val="0000CC"/>
                </a:solidFill>
                <a:effectLst/>
                <a:uLnTx/>
                <a:uFillTx/>
                <a:latin typeface="Calibri" panose="020F0502020204030204"/>
                <a:ea typeface="+mn-ea"/>
                <a:cs typeface="Mangal" panose="02040503050203030202" pitchFamily="18" charset="0"/>
              </a:rPr>
            </a:br>
            <a:r>
              <a:rPr kumimoji="0" lang="hi-IN" sz="2400" b="0" i="0" u="none" strike="noStrike" kern="1200" cap="none" spc="0" normalizeH="0" baseline="0" noProof="0" dirty="0">
                <a:ln>
                  <a:noFill/>
                </a:ln>
                <a:solidFill>
                  <a:srgbClr val="0000CC"/>
                </a:solidFill>
                <a:effectLst/>
                <a:uLnTx/>
                <a:uFillTx/>
                <a:latin typeface="Arial" panose="020B0604020202020204" pitchFamily="34" charset="0"/>
                <a:ea typeface="+mn-ea"/>
                <a:cs typeface="Mangal" panose="02040503050203030202" pitchFamily="18" charset="0"/>
              </a:rPr>
              <a:t>नमो राधिकायै त्वदीय-प्रियायै</a:t>
            </a:r>
            <a:br>
              <a:rPr kumimoji="0" lang="hi-IN" sz="2400" b="0" i="0" u="none" strike="noStrike" kern="1200" cap="none" spc="0" normalizeH="0" baseline="0" noProof="0" dirty="0">
                <a:ln>
                  <a:noFill/>
                </a:ln>
                <a:solidFill>
                  <a:srgbClr val="0000CC"/>
                </a:solidFill>
                <a:effectLst/>
                <a:uLnTx/>
                <a:uFillTx/>
                <a:latin typeface="Calibri" panose="020F0502020204030204"/>
                <a:ea typeface="+mn-ea"/>
                <a:cs typeface="Mangal" panose="02040503050203030202" pitchFamily="18" charset="0"/>
              </a:rPr>
            </a:br>
            <a:r>
              <a:rPr kumimoji="0" lang="hi-IN" sz="2400" b="0" i="0" u="none" strike="noStrike" kern="1200" cap="none" spc="0" normalizeH="0" baseline="0" noProof="0" dirty="0">
                <a:ln>
                  <a:noFill/>
                </a:ln>
                <a:solidFill>
                  <a:srgbClr val="0000CC"/>
                </a:solidFill>
                <a:effectLst/>
                <a:uLnTx/>
                <a:uFillTx/>
                <a:latin typeface="Arial" panose="020B0604020202020204" pitchFamily="34" charset="0"/>
                <a:ea typeface="+mn-ea"/>
                <a:cs typeface="Mangal" panose="02040503050203030202" pitchFamily="18" charset="0"/>
              </a:rPr>
              <a:t>नमो ‘नन्त-लीलाय देवाय तुभ्यम् ॥ ८॥</a:t>
            </a:r>
            <a:endParaRPr kumimoji="0" lang="en-IN" sz="2400" b="0" i="0" u="none" strike="noStrike" kern="1200" cap="none" spc="0" normalizeH="0" baseline="0" noProof="0" dirty="0">
              <a:ln>
                <a:noFill/>
              </a:ln>
              <a:solidFill>
                <a:srgbClr val="0000CC"/>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7400483-730A-D48B-5F47-0BA9597FE1AD}"/>
              </a:ext>
            </a:extLst>
          </p:cNvPr>
          <p:cNvSpPr/>
          <p:nvPr/>
        </p:nvSpPr>
        <p:spPr>
          <a:xfrm>
            <a:off x="1276349" y="2680971"/>
            <a:ext cx="9191625" cy="159130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2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நமஸ்தே(அ)ஸ்து தாம்நே ஸ்புரத்</a:t>
            </a:r>
            <a:r>
              <a:rPr kumimoji="0" lang="en-GB" sz="22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2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தீப்தி</a:t>
            </a:r>
            <a:r>
              <a:rPr kumimoji="0" lang="en-GB" sz="22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2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தாம்நே</a:t>
            </a:r>
            <a:br>
              <a:rPr kumimoji="0" lang="ta-IN" sz="2200" b="0" i="0" u="none" strike="noStrike" kern="1200" cap="none" spc="0" normalizeH="0" baseline="0" noProof="0" dirty="0">
                <a:ln>
                  <a:noFill/>
                </a:ln>
                <a:solidFill>
                  <a:srgbClr val="0000CC"/>
                </a:solidFill>
                <a:effectLst/>
                <a:uLnTx/>
                <a:uFillTx/>
                <a:latin typeface="Calibri" panose="020F0502020204030204"/>
                <a:ea typeface="+mn-ea"/>
                <a:cs typeface="Latha" panose="020B0604020202020204" pitchFamily="34" charset="0"/>
              </a:rPr>
            </a:br>
            <a:r>
              <a:rPr kumimoji="0" lang="ta-IN" sz="22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த்வதீ</a:t>
            </a:r>
            <a:r>
              <a:rPr kumimoji="0" lang="en-GB" sz="22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2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யோ</a:t>
            </a:r>
            <a:r>
              <a:rPr kumimoji="0" lang="en-GB" sz="22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2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தராயாத</a:t>
            </a:r>
            <a:r>
              <a:rPr kumimoji="0" lang="en-GB" sz="22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2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 விஶ்வஸ்ய தாம்நே ।</a:t>
            </a:r>
            <a:br>
              <a:rPr kumimoji="0" lang="ta-IN" sz="2200" b="0" i="0" u="none" strike="noStrike" kern="1200" cap="none" spc="0" normalizeH="0" baseline="0" noProof="0" dirty="0">
                <a:ln>
                  <a:noFill/>
                </a:ln>
                <a:solidFill>
                  <a:srgbClr val="0000CC"/>
                </a:solidFill>
                <a:effectLst/>
                <a:uLnTx/>
                <a:uFillTx/>
                <a:latin typeface="Calibri" panose="020F0502020204030204"/>
                <a:ea typeface="+mn-ea"/>
                <a:cs typeface="Latha" panose="020B0604020202020204" pitchFamily="34" charset="0"/>
              </a:rPr>
            </a:br>
            <a:r>
              <a:rPr kumimoji="0" lang="ta-IN" sz="22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நமோ ராதிகாயை த்வதீய</a:t>
            </a:r>
            <a:r>
              <a:rPr kumimoji="0" lang="en-GB" sz="22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2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ப்ரியாயை</a:t>
            </a:r>
            <a:br>
              <a:rPr kumimoji="0" lang="ta-IN" sz="2200" b="0" i="0" u="none" strike="noStrike" kern="1200" cap="none" spc="0" normalizeH="0" baseline="0" noProof="0" dirty="0">
                <a:ln>
                  <a:noFill/>
                </a:ln>
                <a:solidFill>
                  <a:srgbClr val="0000CC"/>
                </a:solidFill>
                <a:effectLst/>
                <a:uLnTx/>
                <a:uFillTx/>
                <a:latin typeface="Calibri" panose="020F0502020204030204"/>
                <a:ea typeface="+mn-ea"/>
                <a:cs typeface="Latha" panose="020B0604020202020204" pitchFamily="34" charset="0"/>
              </a:rPr>
            </a:br>
            <a:r>
              <a:rPr kumimoji="0" lang="ta-IN" sz="22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நமோ</a:t>
            </a:r>
            <a:r>
              <a:rPr kumimoji="0" lang="en-GB" sz="22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2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(அ)நந்த</a:t>
            </a:r>
            <a:r>
              <a:rPr kumimoji="0" lang="en-GB" sz="2200" b="0" i="0" u="none" strike="noStrike" kern="1200" cap="none" spc="0" normalizeH="0" baseline="0" noProof="0" dirty="0">
                <a:ln>
                  <a:noFill/>
                </a:ln>
                <a:solidFill>
                  <a:srgbClr val="0000CC"/>
                </a:solidFill>
                <a:effectLst/>
                <a:uLnTx/>
                <a:uFillTx/>
                <a:latin typeface="NotoSansTamil"/>
                <a:ea typeface="+mn-ea"/>
                <a:cs typeface="+mn-cs"/>
              </a:rPr>
              <a:t>     </a:t>
            </a:r>
            <a:r>
              <a:rPr kumimoji="0" lang="ta-IN" sz="2200" b="0" i="0" u="none" strike="noStrike" kern="1200" cap="none" spc="0" normalizeH="0" baseline="0" noProof="0" dirty="0">
                <a:ln>
                  <a:noFill/>
                </a:ln>
                <a:solidFill>
                  <a:srgbClr val="0000CC"/>
                </a:solidFill>
                <a:effectLst/>
                <a:uLnTx/>
                <a:uFillTx/>
                <a:latin typeface="NotoSansTamil"/>
                <a:ea typeface="+mn-ea"/>
                <a:cs typeface="Latha" panose="020B0604020202020204" pitchFamily="34" charset="0"/>
              </a:rPr>
              <a:t>லீலாய தேவாய துப்யம் ॥ 8 ॥</a:t>
            </a:r>
            <a:endParaRPr kumimoji="0" lang="en-IN" sz="2200" b="0"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339414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F9A761BA-9E54-0538-D450-5642BB0A486B}"/>
              </a:ext>
            </a:extLst>
          </p:cNvPr>
          <p:cNvGraphicFramePr>
            <a:graphicFrameLocks noGrp="1"/>
          </p:cNvGraphicFramePr>
          <p:nvPr/>
        </p:nvGraphicFramePr>
        <p:xfrm>
          <a:off x="1484964" y="953702"/>
          <a:ext cx="8991600" cy="4768651"/>
        </p:xfrm>
        <a:graphic>
          <a:graphicData uri="http://schemas.openxmlformats.org/drawingml/2006/table">
            <a:tbl>
              <a:tblPr firstRow="1" bandRow="1">
                <a:tableStyleId>{93296810-A885-4BE3-A3E7-6D5BEEA58F35}</a:tableStyleId>
              </a:tblPr>
              <a:tblGrid>
                <a:gridCol w="4495800">
                  <a:extLst>
                    <a:ext uri="{9D8B030D-6E8A-4147-A177-3AD203B41FA5}">
                      <a16:colId xmlns:a16="http://schemas.microsoft.com/office/drawing/2014/main" val="4116942561"/>
                    </a:ext>
                  </a:extLst>
                </a:gridCol>
                <a:gridCol w="4495800">
                  <a:extLst>
                    <a:ext uri="{9D8B030D-6E8A-4147-A177-3AD203B41FA5}">
                      <a16:colId xmlns:a16="http://schemas.microsoft.com/office/drawing/2014/main" val="3618748843"/>
                    </a:ext>
                  </a:extLst>
                </a:gridCol>
              </a:tblGrid>
              <a:tr h="322580">
                <a:tc>
                  <a:txBody>
                    <a:bodyPr/>
                    <a:lstStyle/>
                    <a:p>
                      <a:r>
                        <a:rPr lang="en-GB" sz="2000" dirty="0"/>
                        <a:t>Word</a:t>
                      </a:r>
                      <a:endParaRPr lang="en-IN" sz="2000" dirty="0"/>
                    </a:p>
                  </a:txBody>
                  <a:tcPr/>
                </a:tc>
                <a:tc>
                  <a:txBody>
                    <a:bodyPr/>
                    <a:lstStyle/>
                    <a:p>
                      <a:r>
                        <a:rPr lang="en-GB" sz="2000" dirty="0"/>
                        <a:t>meaning</a:t>
                      </a:r>
                      <a:endParaRPr lang="en-IN" sz="2000" dirty="0"/>
                    </a:p>
                  </a:txBody>
                  <a:tcPr/>
                </a:tc>
                <a:extLst>
                  <a:ext uri="{0D108BD9-81ED-4DB2-BD59-A6C34878D82A}">
                    <a16:rowId xmlns:a16="http://schemas.microsoft.com/office/drawing/2014/main" val="3030053411"/>
                  </a:ext>
                </a:extLst>
              </a:tr>
              <a:tr h="322580">
                <a:tc>
                  <a:txBody>
                    <a:bodyPr/>
                    <a:lstStyle/>
                    <a:p>
                      <a:r>
                        <a:rPr lang="hi-IN" sz="2000" i="0" dirty="0">
                          <a:solidFill>
                            <a:srgbClr val="0000CC"/>
                          </a:solidFill>
                          <a:effectLst/>
                          <a:latin typeface="Arial" panose="020B0604020202020204" pitchFamily="34" charset="0"/>
                        </a:rPr>
                        <a:t>नमस् ते ‘स्तु</a:t>
                      </a:r>
                      <a:endParaRPr lang="en-IN" sz="2000" dirty="0"/>
                    </a:p>
                  </a:txBody>
                  <a:tcPr/>
                </a:tc>
                <a:tc>
                  <a:txBody>
                    <a:bodyPr/>
                    <a:lstStyle/>
                    <a:p>
                      <a:r>
                        <a:rPr lang="en-GB" sz="2000" dirty="0"/>
                        <a:t>I bow to you, </a:t>
                      </a:r>
                      <a:endParaRPr lang="en-IN" sz="2000" dirty="0"/>
                    </a:p>
                  </a:txBody>
                  <a:tcPr/>
                </a:tc>
                <a:extLst>
                  <a:ext uri="{0D108BD9-81ED-4DB2-BD59-A6C34878D82A}">
                    <a16:rowId xmlns:a16="http://schemas.microsoft.com/office/drawing/2014/main" val="1256030335"/>
                  </a:ext>
                </a:extLst>
              </a:tr>
              <a:tr h="322580">
                <a:tc>
                  <a:txBody>
                    <a:bodyPr/>
                    <a:lstStyle/>
                    <a:p>
                      <a:r>
                        <a:rPr lang="hi-IN" sz="2000" i="0" dirty="0">
                          <a:solidFill>
                            <a:srgbClr val="0000CC"/>
                          </a:solidFill>
                          <a:effectLst/>
                          <a:latin typeface="Arial" panose="020B0604020202020204" pitchFamily="34" charset="0"/>
                        </a:rPr>
                        <a:t>दाम्ने</a:t>
                      </a:r>
                      <a:endParaRPr lang="en-IN" sz="2000" i="0" kern="1200" dirty="0">
                        <a:solidFill>
                          <a:srgbClr val="0000CC"/>
                        </a:solidFill>
                        <a:effectLst/>
                        <a:latin typeface="Arial" panose="020B0604020202020204" pitchFamily="34" charset="0"/>
                        <a:ea typeface="+mn-ea"/>
                        <a:cs typeface="+mn-cs"/>
                      </a:endParaRPr>
                    </a:p>
                  </a:txBody>
                  <a:tcPr/>
                </a:tc>
                <a:tc>
                  <a:txBody>
                    <a:bodyPr/>
                    <a:lstStyle/>
                    <a:p>
                      <a:r>
                        <a:rPr lang="en-GB" sz="2000" dirty="0"/>
                        <a:t>rope</a:t>
                      </a:r>
                      <a:endParaRPr lang="en-IN" sz="2000" dirty="0"/>
                    </a:p>
                  </a:txBody>
                  <a:tcPr/>
                </a:tc>
                <a:extLst>
                  <a:ext uri="{0D108BD9-81ED-4DB2-BD59-A6C34878D82A}">
                    <a16:rowId xmlns:a16="http://schemas.microsoft.com/office/drawing/2014/main" val="2870130613"/>
                  </a:ext>
                </a:extLst>
              </a:tr>
              <a:tr h="3225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i-IN" sz="2000" i="0" dirty="0">
                          <a:solidFill>
                            <a:srgbClr val="0000CC"/>
                          </a:solidFill>
                          <a:effectLst/>
                          <a:latin typeface="Arial" panose="020B0604020202020204" pitchFamily="34" charset="0"/>
                        </a:rPr>
                        <a:t>स्फुरद्-दीप्ति</a:t>
                      </a:r>
                      <a:endParaRPr lang="en-IN"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Sparkling brightness</a:t>
                      </a:r>
                      <a:endParaRPr lang="en-IN" sz="2000" dirty="0"/>
                    </a:p>
                  </a:txBody>
                  <a:tcPr/>
                </a:tc>
                <a:extLst>
                  <a:ext uri="{0D108BD9-81ED-4DB2-BD59-A6C34878D82A}">
                    <a16:rowId xmlns:a16="http://schemas.microsoft.com/office/drawing/2014/main" val="3729488834"/>
                  </a:ext>
                </a:extLst>
              </a:tr>
              <a:tr h="410011">
                <a:tc>
                  <a:txBody>
                    <a:bodyPr/>
                    <a:lstStyle/>
                    <a:p>
                      <a:r>
                        <a:rPr lang="hi-IN" sz="2000" i="0" dirty="0">
                          <a:solidFill>
                            <a:srgbClr val="0000CC"/>
                          </a:solidFill>
                          <a:effectLst/>
                          <a:latin typeface="Arial" panose="020B0604020202020204" pitchFamily="34" charset="0"/>
                        </a:rPr>
                        <a:t>त्वदीयोदरायाथ</a:t>
                      </a:r>
                      <a:endParaRPr lang="en-IN" sz="2000" dirty="0"/>
                    </a:p>
                  </a:txBody>
                  <a:tcPr/>
                </a:tc>
                <a:tc>
                  <a:txBody>
                    <a:bodyPr/>
                    <a:lstStyle/>
                    <a:p>
                      <a:r>
                        <a:rPr lang="en-GB" sz="2000" dirty="0"/>
                        <a:t>To your belly</a:t>
                      </a:r>
                      <a:endParaRPr lang="en-IN" sz="2000" dirty="0"/>
                    </a:p>
                  </a:txBody>
                  <a:tcPr/>
                </a:tc>
                <a:extLst>
                  <a:ext uri="{0D108BD9-81ED-4DB2-BD59-A6C34878D82A}">
                    <a16:rowId xmlns:a16="http://schemas.microsoft.com/office/drawing/2014/main" val="3915663834"/>
                  </a:ext>
                </a:extLst>
              </a:tr>
              <a:tr h="3225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i-IN" sz="2000" i="0" dirty="0">
                          <a:solidFill>
                            <a:srgbClr val="0000CC"/>
                          </a:solidFill>
                          <a:effectLst/>
                          <a:latin typeface="Arial" panose="020B0604020202020204" pitchFamily="34" charset="0"/>
                        </a:rPr>
                        <a:t>विश्वस्य धाम्ने</a:t>
                      </a:r>
                      <a:endParaRPr lang="en-IN"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In the abode of the universe</a:t>
                      </a:r>
                      <a:endParaRPr lang="en-IN" sz="2000" dirty="0"/>
                    </a:p>
                  </a:txBody>
                  <a:tcPr/>
                </a:tc>
                <a:extLst>
                  <a:ext uri="{0D108BD9-81ED-4DB2-BD59-A6C34878D82A}">
                    <a16:rowId xmlns:a16="http://schemas.microsoft.com/office/drawing/2014/main" val="3206183141"/>
                  </a:ext>
                </a:extLst>
              </a:tr>
              <a:tr h="322580">
                <a:tc>
                  <a:txBody>
                    <a:bodyPr/>
                    <a:lstStyle/>
                    <a:p>
                      <a:r>
                        <a:rPr lang="hi-IN" sz="2000" i="0" dirty="0">
                          <a:solidFill>
                            <a:srgbClr val="0000CC"/>
                          </a:solidFill>
                          <a:effectLst/>
                          <a:latin typeface="Arial" panose="020B0604020202020204" pitchFamily="34" charset="0"/>
                        </a:rPr>
                        <a:t>नमो राधिकायै</a:t>
                      </a:r>
                      <a:endParaRPr lang="en-IN" sz="2000" i="0" kern="1200" dirty="0">
                        <a:solidFill>
                          <a:srgbClr val="0000CC"/>
                        </a:solidFill>
                        <a:effectLst/>
                        <a:latin typeface="Arial" panose="020B0604020202020204" pitchFamily="34" charset="0"/>
                        <a:ea typeface="+mn-ea"/>
                        <a:cs typeface="+mn-cs"/>
                      </a:endParaRPr>
                    </a:p>
                  </a:txBody>
                  <a:tcPr/>
                </a:tc>
                <a:tc>
                  <a:txBody>
                    <a:bodyPr/>
                    <a:lstStyle/>
                    <a:p>
                      <a:r>
                        <a:rPr lang="en-GB" sz="2000" dirty="0"/>
                        <a:t>I bow to you, O </a:t>
                      </a:r>
                      <a:r>
                        <a:rPr lang="en-GB" sz="2000" dirty="0" err="1"/>
                        <a:t>radhika</a:t>
                      </a:r>
                      <a:endParaRPr lang="en-IN" sz="2000" dirty="0"/>
                    </a:p>
                  </a:txBody>
                  <a:tcPr/>
                </a:tc>
                <a:extLst>
                  <a:ext uri="{0D108BD9-81ED-4DB2-BD59-A6C34878D82A}">
                    <a16:rowId xmlns:a16="http://schemas.microsoft.com/office/drawing/2014/main" val="3788044252"/>
                  </a:ext>
                </a:extLst>
              </a:tr>
              <a:tr h="322580">
                <a:tc>
                  <a:txBody>
                    <a:bodyPr/>
                    <a:lstStyle/>
                    <a:p>
                      <a:r>
                        <a:rPr lang="hi-IN" sz="2000" i="0" dirty="0">
                          <a:solidFill>
                            <a:srgbClr val="0000CC"/>
                          </a:solidFill>
                          <a:effectLst/>
                          <a:latin typeface="Arial" panose="020B0604020202020204" pitchFamily="34" charset="0"/>
                        </a:rPr>
                        <a:t>त्वदीय-प्रियायै</a:t>
                      </a:r>
                      <a:endParaRPr lang="en-IN" sz="2000" dirty="0"/>
                    </a:p>
                  </a:txBody>
                  <a:tcPr/>
                </a:tc>
                <a:tc>
                  <a:txBody>
                    <a:bodyPr/>
                    <a:lstStyle/>
                    <a:p>
                      <a:r>
                        <a:rPr lang="en-GB" sz="2000" dirty="0"/>
                        <a:t>Your beloved</a:t>
                      </a:r>
                      <a:endParaRPr lang="en-IN" sz="2000" dirty="0"/>
                    </a:p>
                  </a:txBody>
                  <a:tcPr/>
                </a:tc>
                <a:extLst>
                  <a:ext uri="{0D108BD9-81ED-4DB2-BD59-A6C34878D82A}">
                    <a16:rowId xmlns:a16="http://schemas.microsoft.com/office/drawing/2014/main" val="2387292777"/>
                  </a:ext>
                </a:extLst>
              </a:tr>
              <a:tr h="322580">
                <a:tc>
                  <a:txBody>
                    <a:bodyPr/>
                    <a:lstStyle/>
                    <a:p>
                      <a:r>
                        <a:rPr lang="hi-IN" sz="2000" i="0" dirty="0">
                          <a:solidFill>
                            <a:srgbClr val="0000CC"/>
                          </a:solidFill>
                          <a:effectLst/>
                          <a:latin typeface="Arial" panose="020B0604020202020204" pitchFamily="34" charset="0"/>
                        </a:rPr>
                        <a:t>नमो ‘</a:t>
                      </a:r>
                      <a:endParaRPr lang="en-IN"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t>Obesience</a:t>
                      </a:r>
                      <a:r>
                        <a:rPr lang="en-GB" sz="2000" dirty="0"/>
                        <a:t> to you</a:t>
                      </a:r>
                      <a:endParaRPr lang="en-IN" sz="2000" dirty="0"/>
                    </a:p>
                  </a:txBody>
                  <a:tcPr/>
                </a:tc>
                <a:extLst>
                  <a:ext uri="{0D108BD9-81ED-4DB2-BD59-A6C34878D82A}">
                    <a16:rowId xmlns:a16="http://schemas.microsoft.com/office/drawing/2014/main" val="923394213"/>
                  </a:ext>
                </a:extLst>
              </a:tr>
              <a:tr h="3225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i-IN" sz="2000" i="0" dirty="0">
                          <a:solidFill>
                            <a:srgbClr val="0000CC"/>
                          </a:solidFill>
                          <a:effectLst/>
                          <a:latin typeface="Arial" panose="020B0604020202020204" pitchFamily="34" charset="0"/>
                        </a:rPr>
                        <a:t>नन्त-लीलाय</a:t>
                      </a:r>
                      <a:endParaRPr lang="en-IN" sz="2000" i="0" kern="1200" dirty="0">
                        <a:solidFill>
                          <a:srgbClr val="0000CC"/>
                        </a:solidFill>
                        <a:effectLst/>
                        <a:latin typeface="Arial" panose="020B0604020202020204" pitchFamily="34" charset="0"/>
                        <a:ea typeface="+mn-ea"/>
                        <a:cs typeface="+mn-cs"/>
                      </a:endParaRPr>
                    </a:p>
                  </a:txBody>
                  <a:tcPr/>
                </a:tc>
                <a:tc>
                  <a:txBody>
                    <a:bodyPr/>
                    <a:lstStyle/>
                    <a:p>
                      <a:r>
                        <a:rPr lang="en-GB" sz="2000" dirty="0"/>
                        <a:t>Infinite pastimes</a:t>
                      </a:r>
                      <a:endParaRPr lang="en-IN" sz="2000" dirty="0"/>
                    </a:p>
                  </a:txBody>
                  <a:tcPr/>
                </a:tc>
                <a:extLst>
                  <a:ext uri="{0D108BD9-81ED-4DB2-BD59-A6C34878D82A}">
                    <a16:rowId xmlns:a16="http://schemas.microsoft.com/office/drawing/2014/main" val="568888721"/>
                  </a:ext>
                </a:extLst>
              </a:tr>
              <a:tr h="322580">
                <a:tc>
                  <a:txBody>
                    <a:bodyPr/>
                    <a:lstStyle/>
                    <a:p>
                      <a:r>
                        <a:rPr lang="hi-IN" sz="2000" i="0" dirty="0">
                          <a:solidFill>
                            <a:srgbClr val="0000CC"/>
                          </a:solidFill>
                          <a:effectLst/>
                          <a:latin typeface="Arial" panose="020B0604020202020204" pitchFamily="34" charset="0"/>
                        </a:rPr>
                        <a:t>देवाय तुभ्यम् </a:t>
                      </a:r>
                      <a:endParaRPr lang="en-IN" sz="2000" dirty="0"/>
                    </a:p>
                  </a:txBody>
                  <a:tcPr/>
                </a:tc>
                <a:tc>
                  <a:txBody>
                    <a:bodyPr/>
                    <a:lstStyle/>
                    <a:p>
                      <a:r>
                        <a:rPr lang="en-GB" sz="2000" dirty="0"/>
                        <a:t>To the god, to you</a:t>
                      </a:r>
                      <a:endParaRPr lang="en-IN" sz="2000" dirty="0"/>
                    </a:p>
                  </a:txBody>
                  <a:tcPr/>
                </a:tc>
                <a:extLst>
                  <a:ext uri="{0D108BD9-81ED-4DB2-BD59-A6C34878D82A}">
                    <a16:rowId xmlns:a16="http://schemas.microsoft.com/office/drawing/2014/main" val="4040665006"/>
                  </a:ext>
                </a:extLst>
              </a:tr>
              <a:tr h="322580">
                <a:tc>
                  <a:txBody>
                    <a:bodyPr/>
                    <a:lstStyle/>
                    <a:p>
                      <a:endParaRPr lang="en-IN" sz="2000" dirty="0"/>
                    </a:p>
                  </a:txBody>
                  <a:tcPr/>
                </a:tc>
                <a:tc>
                  <a:txBody>
                    <a:bodyPr/>
                    <a:lstStyle/>
                    <a:p>
                      <a:endParaRPr lang="en-IN" sz="2000" dirty="0"/>
                    </a:p>
                  </a:txBody>
                  <a:tcPr/>
                </a:tc>
                <a:extLst>
                  <a:ext uri="{0D108BD9-81ED-4DB2-BD59-A6C34878D82A}">
                    <a16:rowId xmlns:a16="http://schemas.microsoft.com/office/drawing/2014/main" val="3534354048"/>
                  </a:ext>
                </a:extLst>
              </a:tr>
            </a:tbl>
          </a:graphicData>
        </a:graphic>
      </p:graphicFrame>
    </p:spTree>
    <p:extLst>
      <p:ext uri="{BB962C8B-B14F-4D97-AF65-F5344CB8AC3E}">
        <p14:creationId xmlns:p14="http://schemas.microsoft.com/office/powerpoint/2010/main" val="22598255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2771A7E4-C9DC-2DE4-BAB9-AC259063586A}"/>
              </a:ext>
            </a:extLst>
          </p:cNvPr>
          <p:cNvSpPr>
            <a:spLocks noGrp="1"/>
          </p:cNvSpPr>
          <p:nvPr>
            <p:ph type="title"/>
          </p:nvPr>
        </p:nvSpPr>
        <p:spPr>
          <a:xfrm>
            <a:off x="3482340" y="77787"/>
            <a:ext cx="4880610" cy="1027113"/>
          </a:xfrm>
        </p:spPr>
        <p:style>
          <a:lnRef idx="1">
            <a:schemeClr val="accent4"/>
          </a:lnRef>
          <a:fillRef idx="2">
            <a:schemeClr val="accent4"/>
          </a:fillRef>
          <a:effectRef idx="1">
            <a:schemeClr val="accent4"/>
          </a:effectRef>
          <a:fontRef idx="minor">
            <a:schemeClr val="dk1"/>
          </a:fontRef>
        </p:style>
        <p:txBody>
          <a:bodyPr>
            <a:noAutofit/>
          </a:bodyPr>
          <a:lstStyle/>
          <a:p>
            <a:pPr algn="ctr"/>
            <a:r>
              <a:rPr lang="en-GB" sz="4000" b="1" dirty="0">
                <a:ln w="12700">
                  <a:solidFill>
                    <a:schemeClr val="accent1"/>
                  </a:solidFill>
                  <a:prstDash val="solid"/>
                </a:ln>
                <a:solidFill>
                  <a:srgbClr val="002060"/>
                </a:solidFill>
                <a:effectLst>
                  <a:outerShdw dist="38100" dir="2640000" algn="bl" rotWithShape="0">
                    <a:schemeClr val="accent1"/>
                  </a:outerShdw>
                </a:effectLst>
              </a:rPr>
              <a:t>PASURAM 8: Meaning</a:t>
            </a:r>
            <a:endParaRPr lang="en-IN" sz="4000" b="1" dirty="0">
              <a:ln w="12700">
                <a:solidFill>
                  <a:schemeClr val="accent1"/>
                </a:solidFill>
                <a:prstDash val="solid"/>
              </a:ln>
              <a:solidFill>
                <a:srgbClr val="002060"/>
              </a:solidFill>
              <a:effectLst>
                <a:outerShdw dist="38100" dir="2640000" algn="bl" rotWithShape="0">
                  <a:schemeClr val="accent1"/>
                </a:outerShdw>
              </a:effectLst>
            </a:endParaRPr>
          </a:p>
        </p:txBody>
      </p:sp>
      <p:sp>
        <p:nvSpPr>
          <p:cNvPr id="4" name="Rectangle: Rounded Corners 3">
            <a:extLst>
              <a:ext uri="{FF2B5EF4-FFF2-40B4-BE49-F238E27FC236}">
                <a16:creationId xmlns:a16="http://schemas.microsoft.com/office/drawing/2014/main" id="{E247FD4F-612B-AC62-4793-04992C7160BF}"/>
              </a:ext>
            </a:extLst>
          </p:cNvPr>
          <p:cNvSpPr/>
          <p:nvPr/>
        </p:nvSpPr>
        <p:spPr>
          <a:xfrm>
            <a:off x="1543050" y="1343026"/>
            <a:ext cx="8905875" cy="432435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CC"/>
                </a:solidFill>
                <a:effectLst/>
                <a:uLnTx/>
                <a:uFillTx/>
                <a:latin typeface="Lucida Sans Typewriter" panose="020B0509030504030204" pitchFamily="49" charset="0"/>
                <a:ea typeface="+mn-ea"/>
                <a:cs typeface="+mn-cs"/>
              </a:rPr>
              <a:t>O Lord, the entire universe was created by Lord Brahma, who was born from Your abdomen, which was bound with a rope by Mother </a:t>
            </a:r>
            <a:r>
              <a:rPr kumimoji="0" lang="en-US" sz="2400" b="0" i="0" u="none" strike="noStrike" kern="1200" cap="none" spc="0" normalizeH="0" baseline="0" noProof="0" dirty="0" err="1">
                <a:ln>
                  <a:noFill/>
                </a:ln>
                <a:solidFill>
                  <a:srgbClr val="0000CC"/>
                </a:solidFill>
                <a:effectLst/>
                <a:uLnTx/>
                <a:uFillTx/>
                <a:latin typeface="Lucida Sans Typewriter" panose="020B0509030504030204" pitchFamily="49" charset="0"/>
                <a:ea typeface="+mn-ea"/>
                <a:cs typeface="+mn-cs"/>
              </a:rPr>
              <a:t>Yasoda</a:t>
            </a:r>
            <a:r>
              <a:rPr kumimoji="0" lang="en-US" sz="2400" b="0" i="0" u="none" strike="noStrike" kern="1200" cap="none" spc="0" normalizeH="0" baseline="0" noProof="0" dirty="0">
                <a:ln>
                  <a:noFill/>
                </a:ln>
                <a:solidFill>
                  <a:srgbClr val="0000CC"/>
                </a:solidFill>
                <a:effectLst/>
                <a:uLnTx/>
                <a:uFillTx/>
                <a:latin typeface="Lucida Sans Typewriter" panose="020B0509030504030204" pitchFamily="49" charset="0"/>
                <a:ea typeface="+mn-ea"/>
                <a:cs typeface="+mn-cs"/>
              </a:rPr>
              <a:t>. To this rope I offer my humble </a:t>
            </a:r>
            <a:r>
              <a:rPr kumimoji="0" lang="en-US" sz="2400" b="0" i="0" u="none" strike="noStrike" kern="1200" cap="none" spc="0" normalizeH="0" baseline="0" noProof="0" dirty="0" err="1">
                <a:ln>
                  <a:noFill/>
                </a:ln>
                <a:solidFill>
                  <a:srgbClr val="0000CC"/>
                </a:solidFill>
                <a:effectLst/>
                <a:uLnTx/>
                <a:uFillTx/>
                <a:latin typeface="Lucida Sans Typewriter" panose="020B0509030504030204" pitchFamily="49" charset="0"/>
                <a:ea typeface="+mn-ea"/>
                <a:cs typeface="+mn-cs"/>
              </a:rPr>
              <a:t>obeisances</a:t>
            </a:r>
            <a:r>
              <a:rPr kumimoji="0" lang="en-US" sz="2400" b="0" i="0" u="none" strike="noStrike" kern="1200" cap="none" spc="0" normalizeH="0" baseline="0" noProof="0" dirty="0">
                <a:ln>
                  <a:noFill/>
                </a:ln>
                <a:solidFill>
                  <a:srgbClr val="0000CC"/>
                </a:solidFill>
                <a:effectLst/>
                <a:uLnTx/>
                <a:uFillTx/>
                <a:latin typeface="Lucida Sans Typewriter" panose="020B0509030504030204" pitchFamily="49" charset="0"/>
                <a:ea typeface="+mn-ea"/>
                <a:cs typeface="+mn-cs"/>
              </a:rPr>
              <a:t>. I offer my </a:t>
            </a:r>
            <a:r>
              <a:rPr kumimoji="0" lang="en-US" sz="2400" b="0" i="0" u="none" strike="noStrike" kern="1200" cap="none" spc="0" normalizeH="0" baseline="0" noProof="0" dirty="0" err="1">
                <a:ln>
                  <a:noFill/>
                </a:ln>
                <a:solidFill>
                  <a:srgbClr val="0000CC"/>
                </a:solidFill>
                <a:effectLst/>
                <a:uLnTx/>
                <a:uFillTx/>
                <a:latin typeface="Lucida Sans Typewriter" panose="020B0509030504030204" pitchFamily="49" charset="0"/>
                <a:ea typeface="+mn-ea"/>
                <a:cs typeface="+mn-cs"/>
              </a:rPr>
              <a:t>obeisances</a:t>
            </a:r>
            <a:r>
              <a:rPr kumimoji="0" lang="en-US" sz="2400" b="0" i="0" u="none" strike="noStrike" kern="1200" cap="none" spc="0" normalizeH="0" baseline="0" noProof="0" dirty="0">
                <a:ln>
                  <a:noFill/>
                </a:ln>
                <a:solidFill>
                  <a:srgbClr val="0000CC"/>
                </a:solidFill>
                <a:effectLst/>
                <a:uLnTx/>
                <a:uFillTx/>
                <a:latin typeface="Lucida Sans Typewriter" panose="020B0509030504030204" pitchFamily="49" charset="0"/>
                <a:ea typeface="+mn-ea"/>
                <a:cs typeface="+mn-cs"/>
              </a:rPr>
              <a:t> to Your most beloved Srimati </a:t>
            </a:r>
            <a:r>
              <a:rPr kumimoji="0" lang="en-US" sz="2400" b="0" i="0" u="none" strike="noStrike" kern="1200" cap="none" spc="0" normalizeH="0" baseline="0" noProof="0" dirty="0" err="1">
                <a:ln>
                  <a:noFill/>
                </a:ln>
                <a:solidFill>
                  <a:srgbClr val="0000CC"/>
                </a:solidFill>
                <a:effectLst/>
                <a:uLnTx/>
                <a:uFillTx/>
                <a:latin typeface="Lucida Sans Typewriter" panose="020B0509030504030204" pitchFamily="49" charset="0"/>
                <a:ea typeface="+mn-ea"/>
                <a:cs typeface="+mn-cs"/>
              </a:rPr>
              <a:t>Radharani</a:t>
            </a:r>
            <a:r>
              <a:rPr kumimoji="0" lang="en-US" sz="2400" b="0" i="0" u="none" strike="noStrike" kern="1200" cap="none" spc="0" normalizeH="0" baseline="0" noProof="0" dirty="0">
                <a:ln>
                  <a:noFill/>
                </a:ln>
                <a:solidFill>
                  <a:srgbClr val="0000CC"/>
                </a:solidFill>
                <a:effectLst/>
                <a:uLnTx/>
                <a:uFillTx/>
                <a:latin typeface="Lucida Sans Typewriter" panose="020B0509030504030204" pitchFamily="49" charset="0"/>
                <a:ea typeface="+mn-ea"/>
                <a:cs typeface="+mn-cs"/>
              </a:rPr>
              <a:t> and to Your unlimited pastimes</a:t>
            </a:r>
            <a:endParaRPr kumimoji="0" lang="en-IN" sz="2400" b="0" i="0" u="none" strike="noStrike" kern="1200" cap="none" spc="0" normalizeH="0" baseline="0" noProof="0" dirty="0">
              <a:ln>
                <a:noFill/>
              </a:ln>
              <a:solidFill>
                <a:srgbClr val="0000CC"/>
              </a:solidFill>
              <a:effectLst/>
              <a:uLnTx/>
              <a:uFillTx/>
              <a:latin typeface="Lucida Sans Typewriter" panose="020B0509030504030204" pitchFamily="49" charset="0"/>
              <a:ea typeface="+mn-ea"/>
              <a:cs typeface="+mn-cs"/>
            </a:endParaRPr>
          </a:p>
        </p:txBody>
      </p:sp>
    </p:spTree>
    <p:extLst>
      <p:ext uri="{BB962C8B-B14F-4D97-AF65-F5344CB8AC3E}">
        <p14:creationId xmlns:p14="http://schemas.microsoft.com/office/powerpoint/2010/main" val="2592579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FF81DCA-51FA-7C7F-2646-F4CEF91E1CF0}"/>
              </a:ext>
            </a:extLst>
          </p:cNvPr>
          <p:cNvSpPr txBox="1">
            <a:spLocks/>
          </p:cNvSpPr>
          <p:nvPr/>
        </p:nvSpPr>
        <p:spPr>
          <a:xfrm>
            <a:off x="890338" y="68122"/>
            <a:ext cx="9671867" cy="1410722"/>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7200" b="1" dirty="0">
                <a:solidFill>
                  <a:srgbClr val="006600"/>
                </a:solidFill>
                <a:latin typeface="Futurama Title Font" panose="02000000000000000000" pitchFamily="2" charset="0"/>
              </a:rPr>
              <a:t> meaning - 3</a:t>
            </a:r>
          </a:p>
        </p:txBody>
      </p:sp>
      <p:sp>
        <p:nvSpPr>
          <p:cNvPr id="5" name="Rectangle: Rounded Corners 4">
            <a:extLst>
              <a:ext uri="{FF2B5EF4-FFF2-40B4-BE49-F238E27FC236}">
                <a16:creationId xmlns:a16="http://schemas.microsoft.com/office/drawing/2014/main" id="{B30F5D00-A4EE-567C-4791-4EB27EBA0D6C}"/>
              </a:ext>
            </a:extLst>
          </p:cNvPr>
          <p:cNvSpPr/>
          <p:nvPr/>
        </p:nvSpPr>
        <p:spPr>
          <a:xfrm>
            <a:off x="228600" y="1478844"/>
            <a:ext cx="11766884" cy="531103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2800" b="0" i="0" dirty="0">
                <a:solidFill>
                  <a:srgbClr val="0000CC"/>
                </a:solidFill>
                <a:effectLst/>
                <a:latin typeface="Rockwell" panose="02060603020205020403" pitchFamily="18" charset="0"/>
              </a:rPr>
              <a:t>3.1: (Reverential Salutations to You) Who is All-Knowing (Knowing even our Innermost Thoughts), and Who Gives All Boons (When Her Grace is Aroused); (Reverential Salutations to You) Who is the Terror to All the Wicked (Tendencies) (Destroying our Evil Tendencies),</a:t>
            </a:r>
          </a:p>
          <a:p>
            <a:pPr algn="ctr"/>
            <a:br>
              <a:rPr lang="en-GB" sz="2800" dirty="0">
                <a:solidFill>
                  <a:srgbClr val="0000CC"/>
                </a:solidFill>
                <a:latin typeface="Rockwell" panose="02060603020205020403" pitchFamily="18" charset="0"/>
              </a:rPr>
            </a:br>
            <a:r>
              <a:rPr lang="en-GB" sz="2800" b="0" i="0" dirty="0">
                <a:solidFill>
                  <a:srgbClr val="0000CC"/>
                </a:solidFill>
                <a:effectLst/>
                <a:latin typeface="Rockwell" panose="02060603020205020403" pitchFamily="18" charset="0"/>
              </a:rPr>
              <a:t>3.2: (Reverential Salutations to You) O Devi Who Removes All Sorrows (When Her Compassion is Aroused); Reverential Salutations to You, O Devi Mahalakshmi.</a:t>
            </a:r>
            <a:endParaRPr lang="en-IN" sz="2800" dirty="0">
              <a:solidFill>
                <a:srgbClr val="0000CC"/>
              </a:solidFill>
              <a:latin typeface="Rockwell" panose="02060603020205020403" pitchFamily="18" charset="0"/>
            </a:endParaRPr>
          </a:p>
        </p:txBody>
      </p:sp>
    </p:spTree>
    <p:extLst>
      <p:ext uri="{BB962C8B-B14F-4D97-AF65-F5344CB8AC3E}">
        <p14:creationId xmlns:p14="http://schemas.microsoft.com/office/powerpoint/2010/main" val="38178700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6" name="Rectangle 103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Madhurashtakam | मधुराष्टकम् | अधरं मधुरं वदनं मधुरं | Popular Shri krishna  Bhajans 2019 - video Dailymotion">
            <a:extLst>
              <a:ext uri="{FF2B5EF4-FFF2-40B4-BE49-F238E27FC236}">
                <a16:creationId xmlns:a16="http://schemas.microsoft.com/office/drawing/2014/main" id="{24D07608-531B-4D7E-707A-C35DA0A9C9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79B532A-8321-DCC0-CABB-97618DC9E47A}"/>
              </a:ext>
            </a:extLst>
          </p:cNvPr>
          <p:cNvPicPr>
            <a:picLocks noChangeAspect="1"/>
          </p:cNvPicPr>
          <p:nvPr/>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987455" y="172719"/>
            <a:ext cx="1072465" cy="1072465"/>
          </a:xfrm>
          <a:prstGeom prst="rect">
            <a:avLst/>
          </a:prstGeom>
        </p:spPr>
      </p:pic>
      <p:pic>
        <p:nvPicPr>
          <p:cNvPr id="1028" name="Picture 4">
            <a:extLst>
              <a:ext uri="{FF2B5EF4-FFF2-40B4-BE49-F238E27FC236}">
                <a16:creationId xmlns:a16="http://schemas.microsoft.com/office/drawing/2014/main" id="{771AE49E-F86B-7EAD-B412-906CA46194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8245" y="4030980"/>
            <a:ext cx="3983355" cy="2247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9879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35C9D33-0A10-6F11-2539-D60A0D48A557}"/>
              </a:ext>
            </a:extLst>
          </p:cNvPr>
          <p:cNvSpPr/>
          <p:nvPr/>
        </p:nvSpPr>
        <p:spPr>
          <a:xfrm>
            <a:off x="696303" y="2399471"/>
            <a:ext cx="10505440" cy="1701799"/>
          </a:xfrm>
          <a:prstGeom prst="roundRect">
            <a:avLst/>
          </a:prstGeom>
          <a:ln w="57150">
            <a:solidFill>
              <a:srgbClr val="0066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Madhuram</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madhuram</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akhilam</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maduram</a:t>
            </a:r>
            <a:b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madhur-adipater</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akhilam</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madhuram</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 (2) |</a:t>
            </a:r>
          </a:p>
        </p:txBody>
      </p:sp>
    </p:spTree>
    <p:extLst>
      <p:ext uri="{BB962C8B-B14F-4D97-AF65-F5344CB8AC3E}">
        <p14:creationId xmlns:p14="http://schemas.microsoft.com/office/powerpoint/2010/main" val="25906670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E09A692-6F44-AD95-CB0A-E50FE6110411}"/>
              </a:ext>
            </a:extLst>
          </p:cNvPr>
          <p:cNvSpPr/>
          <p:nvPr/>
        </p:nvSpPr>
        <p:spPr>
          <a:xfrm>
            <a:off x="4053840" y="193040"/>
            <a:ext cx="3728720" cy="7315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w="0"/>
                <a:solidFill>
                  <a:srgbClr val="006600"/>
                </a:solidFill>
                <a:effectLst>
                  <a:outerShdw blurRad="38100" dist="25400" dir="5400000" algn="ctr" rotWithShape="0">
                    <a:srgbClr val="6E747A">
                      <a:alpha val="43000"/>
                    </a:srgbClr>
                  </a:outerShdw>
                </a:effectLst>
                <a:uLnTx/>
                <a:uFillTx/>
                <a:latin typeface="Cambria Math" panose="02040503050406030204" pitchFamily="18" charset="0"/>
                <a:ea typeface="Cambria Math" panose="02040503050406030204" pitchFamily="18" charset="0"/>
                <a:cs typeface="+mn-cs"/>
              </a:rPr>
              <a:t>PASURAM -1</a:t>
            </a:r>
            <a:endParaRPr kumimoji="0" lang="en-IN" sz="3600" b="1" i="0" u="none" strike="noStrike" kern="1200" cap="none" spc="0" normalizeH="0" baseline="0" noProof="0" dirty="0">
              <a:ln w="0"/>
              <a:solidFill>
                <a:srgbClr val="006600"/>
              </a:solidFill>
              <a:effectLst>
                <a:outerShdw blurRad="38100" dist="25400" dir="5400000" algn="ctr" rotWithShape="0">
                  <a:srgbClr val="6E747A">
                    <a:alpha val="43000"/>
                  </a:srgbClr>
                </a:outerShdw>
              </a:effectLst>
              <a:uLnTx/>
              <a:uFillTx/>
              <a:latin typeface="Cambria Math" panose="02040503050406030204" pitchFamily="18" charset="0"/>
              <a:ea typeface="Cambria Math" panose="02040503050406030204" pitchFamily="18" charset="0"/>
              <a:cs typeface="+mn-cs"/>
            </a:endParaRPr>
          </a:p>
        </p:txBody>
      </p:sp>
      <p:sp>
        <p:nvSpPr>
          <p:cNvPr id="5" name="Rectangle: Rounded Corners 4">
            <a:extLst>
              <a:ext uri="{FF2B5EF4-FFF2-40B4-BE49-F238E27FC236}">
                <a16:creationId xmlns:a16="http://schemas.microsoft.com/office/drawing/2014/main" id="{127B4C16-BED3-A5E2-F42F-D1BCC02ACD96}"/>
              </a:ext>
            </a:extLst>
          </p:cNvPr>
          <p:cNvSpPr/>
          <p:nvPr/>
        </p:nvSpPr>
        <p:spPr>
          <a:xfrm>
            <a:off x="690880" y="1452880"/>
            <a:ext cx="10505440" cy="1701798"/>
          </a:xfrm>
          <a:prstGeom prst="roundRect">
            <a:avLst/>
          </a:prstGeom>
          <a:ln w="57150">
            <a:solidFill>
              <a:srgbClr val="0066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400" b="0" i="0" u="none" strike="noStrike" kern="1200" cap="none" spc="0" normalizeH="0" baseline="0" noProof="0">
                <a:ln>
                  <a:noFill/>
                </a:ln>
                <a:solidFill>
                  <a:srgbClr val="0000FF"/>
                </a:solidFill>
                <a:effectLst/>
                <a:uLnTx/>
                <a:uFillTx/>
                <a:latin typeface="Mukta Malar"/>
                <a:ea typeface="+mn-ea"/>
                <a:cs typeface="Latha" panose="020B0604020202020204" pitchFamily="34" charset="0"/>
              </a:rPr>
              <a:t>அத⁴ரம் மது⁴ரம் வத³னம் மது⁴ரம்</a:t>
            </a:r>
            <a:br>
              <a:rPr kumimoji="0" lang="ta-IN" sz="2400" b="0" i="0" u="none" strike="noStrike" kern="1200" cap="none" spc="0" normalizeH="0" baseline="0" noProof="0">
                <a:ln>
                  <a:noFill/>
                </a:ln>
                <a:solidFill>
                  <a:prstClr val="black"/>
                </a:solidFill>
                <a:effectLst/>
                <a:uLnTx/>
                <a:uFillTx/>
                <a:latin typeface="Calibri" panose="020F0502020204030204"/>
                <a:ea typeface="+mn-ea"/>
                <a:cs typeface="Latha" panose="020B0604020202020204" pitchFamily="34" charset="0"/>
              </a:rPr>
            </a:br>
            <a:r>
              <a:rPr kumimoji="0" lang="ta-IN" sz="2400" b="0" i="0" u="none" strike="noStrike" kern="1200" cap="none" spc="0" normalizeH="0" baseline="0" noProof="0">
                <a:ln>
                  <a:noFill/>
                </a:ln>
                <a:solidFill>
                  <a:srgbClr val="0000FF"/>
                </a:solidFill>
                <a:effectLst/>
                <a:uLnTx/>
                <a:uFillTx/>
                <a:latin typeface="Mukta Malar"/>
                <a:ea typeface="+mn-ea"/>
                <a:cs typeface="Latha" panose="020B0604020202020204" pitchFamily="34" charset="0"/>
              </a:rPr>
              <a:t>நயனம் மது⁴ரம் ஹஸிதம் மது⁴ரம் |</a:t>
            </a:r>
            <a:br>
              <a:rPr kumimoji="0" lang="ta-IN" sz="2400" b="0" i="0" u="none" strike="noStrike" kern="1200" cap="none" spc="0" normalizeH="0" baseline="0" noProof="0">
                <a:ln>
                  <a:noFill/>
                </a:ln>
                <a:solidFill>
                  <a:prstClr val="black"/>
                </a:solidFill>
                <a:effectLst/>
                <a:uLnTx/>
                <a:uFillTx/>
                <a:latin typeface="Calibri" panose="020F0502020204030204"/>
                <a:ea typeface="+mn-ea"/>
                <a:cs typeface="Latha" panose="020B0604020202020204" pitchFamily="34" charset="0"/>
              </a:rPr>
            </a:br>
            <a:r>
              <a:rPr kumimoji="0" lang="ta-IN" sz="2400" b="0" i="0" u="none" strike="noStrike" kern="1200" cap="none" spc="0" normalizeH="0" baseline="0" noProof="0">
                <a:ln>
                  <a:noFill/>
                </a:ln>
                <a:solidFill>
                  <a:srgbClr val="0000FF"/>
                </a:solidFill>
                <a:effectLst/>
                <a:uLnTx/>
                <a:uFillTx/>
                <a:latin typeface="Mukta Malar"/>
                <a:ea typeface="+mn-ea"/>
                <a:cs typeface="Latha" panose="020B0604020202020204" pitchFamily="34" charset="0"/>
              </a:rPr>
              <a:t>ஹ்ருத³யம் மது⁴ரம் க³மனம் மது⁴ரம்</a:t>
            </a:r>
            <a:br>
              <a:rPr kumimoji="0" lang="ta-IN" sz="2400" b="0" i="0" u="none" strike="noStrike" kern="1200" cap="none" spc="0" normalizeH="0" baseline="0" noProof="0">
                <a:ln>
                  <a:noFill/>
                </a:ln>
                <a:solidFill>
                  <a:prstClr val="black"/>
                </a:solidFill>
                <a:effectLst/>
                <a:uLnTx/>
                <a:uFillTx/>
                <a:latin typeface="Calibri" panose="020F0502020204030204"/>
                <a:ea typeface="+mn-ea"/>
                <a:cs typeface="Latha" panose="020B0604020202020204" pitchFamily="34" charset="0"/>
              </a:rPr>
            </a:br>
            <a:r>
              <a:rPr kumimoji="0" lang="ta-IN" sz="2400" b="0" i="0" u="none" strike="noStrike" kern="1200" cap="none" spc="0" normalizeH="0" baseline="0" noProof="0">
                <a:ln>
                  <a:noFill/>
                </a:ln>
                <a:solidFill>
                  <a:srgbClr val="0000FF"/>
                </a:solidFill>
                <a:effectLst/>
                <a:uLnTx/>
                <a:uFillTx/>
                <a:latin typeface="Mukta Malar"/>
                <a:ea typeface="+mn-ea"/>
                <a:cs typeface="Latha" panose="020B0604020202020204" pitchFamily="34" charset="0"/>
              </a:rPr>
              <a:t>மது⁴ராதி⁴பதேரகி²லம் மது⁴ரம் || 1 ||</a:t>
            </a:r>
            <a:endParaRPr kumimoji="0" lang="en-IN" sz="2400" b="0" i="0" u="none" strike="noStrike" kern="1200" cap="none" spc="0" normalizeH="0" baseline="0" noProof="0">
              <a:ln>
                <a:noFill/>
              </a:ln>
              <a:solidFill>
                <a:srgbClr val="0000CC"/>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1B03C1EC-A9FF-AA84-92CE-C43F2473BD52}"/>
              </a:ext>
            </a:extLst>
          </p:cNvPr>
          <p:cNvSpPr/>
          <p:nvPr/>
        </p:nvSpPr>
        <p:spPr>
          <a:xfrm>
            <a:off x="665480" y="3159759"/>
            <a:ext cx="10505440" cy="1701799"/>
          </a:xfrm>
          <a:prstGeom prst="roundRect">
            <a:avLst/>
          </a:prstGeom>
          <a:ln w="57150">
            <a:solidFill>
              <a:srgbClr val="0066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adharam</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madhuram</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vadanam</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madhuram</a:t>
            </a:r>
            <a:b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nayanam</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madhuram</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hasitam</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madhuram</a:t>
            </a:r>
            <a:b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hridayam</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madhuram</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gamanam</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madhuram</a:t>
            </a:r>
            <a:b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madhur-adipater</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akhilam</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madhuram</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 1 |</a:t>
            </a:r>
          </a:p>
        </p:txBody>
      </p:sp>
      <p:sp>
        <p:nvSpPr>
          <p:cNvPr id="7" name="Rectangle: Rounded Corners 6">
            <a:extLst>
              <a:ext uri="{FF2B5EF4-FFF2-40B4-BE49-F238E27FC236}">
                <a16:creationId xmlns:a16="http://schemas.microsoft.com/office/drawing/2014/main" id="{DEE8EABC-CA86-6905-37CC-EC44BB4CB120}"/>
              </a:ext>
            </a:extLst>
          </p:cNvPr>
          <p:cNvSpPr/>
          <p:nvPr/>
        </p:nvSpPr>
        <p:spPr>
          <a:xfrm>
            <a:off x="665480" y="4861558"/>
            <a:ext cx="10505440" cy="1371600"/>
          </a:xfrm>
          <a:prstGeom prst="roundRect">
            <a:avLst/>
          </a:prstGeom>
          <a:ln w="57150">
            <a:solidFill>
              <a:srgbClr val="0066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3600" b="0" i="0" u="none" strike="noStrike" kern="1200" cap="none" spc="0" normalizeH="0" baseline="0" noProof="0" dirty="0">
                <a:ln>
                  <a:noFill/>
                </a:ln>
                <a:solidFill>
                  <a:srgbClr val="0000CC"/>
                </a:solidFill>
                <a:effectLst/>
                <a:uLnTx/>
                <a:uFillTx/>
                <a:latin typeface="Arial" panose="020B0604020202020204" pitchFamily="34" charset="0"/>
                <a:ea typeface="+mn-ea"/>
                <a:cs typeface="Mangal" panose="02040503050203030202" pitchFamily="18" charset="0"/>
              </a:rPr>
              <a:t>अधरं मधुरं वदनं मधुरं नयनं मधुरं हसितं मधुरं ।</a:t>
            </a:r>
            <a:br>
              <a:rPr kumimoji="0" lang="hi-IN" sz="3600" b="0" i="0" u="none" strike="noStrike" kern="1200" cap="none" spc="0" normalizeH="0" baseline="0" noProof="0" dirty="0">
                <a:ln>
                  <a:noFill/>
                </a:ln>
                <a:solidFill>
                  <a:srgbClr val="0000CC"/>
                </a:solidFill>
                <a:effectLst/>
                <a:uLnTx/>
                <a:uFillTx/>
                <a:latin typeface="Calibri" panose="020F0502020204030204"/>
                <a:ea typeface="+mn-ea"/>
                <a:cs typeface="Mangal" panose="02040503050203030202" pitchFamily="18" charset="0"/>
              </a:rPr>
            </a:br>
            <a:r>
              <a:rPr kumimoji="0" lang="hi-IN" sz="3600" b="0" i="0" u="none" strike="noStrike" kern="1200" cap="none" spc="0" normalizeH="0" baseline="0" noProof="0" dirty="0">
                <a:ln>
                  <a:noFill/>
                </a:ln>
                <a:solidFill>
                  <a:srgbClr val="0000CC"/>
                </a:solidFill>
                <a:effectLst/>
                <a:uLnTx/>
                <a:uFillTx/>
                <a:latin typeface="Arial" panose="020B0604020202020204" pitchFamily="34" charset="0"/>
                <a:ea typeface="+mn-ea"/>
                <a:cs typeface="Mangal" panose="02040503050203030202" pitchFamily="18" charset="0"/>
              </a:rPr>
              <a:t>हृदयं मधुरं गमनं मधुरं मधुराधिपते रखिलं मधुरं ॥१॥</a:t>
            </a:r>
            <a:endParaRPr kumimoji="0" lang="en-IN" sz="3600" b="0" i="0" u="none" strike="noStrike" kern="1200" cap="none" spc="0" normalizeH="0" baseline="0" noProof="0" dirty="0">
              <a:ln>
                <a:noFill/>
              </a:ln>
              <a:solidFill>
                <a:srgbClr val="0000C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07509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A3E4C84-B198-56D1-3FB6-ED644C2689CF}"/>
              </a:ext>
            </a:extLst>
          </p:cNvPr>
          <p:cNvSpPr/>
          <p:nvPr/>
        </p:nvSpPr>
        <p:spPr>
          <a:xfrm>
            <a:off x="1483360" y="1300480"/>
            <a:ext cx="8676640" cy="4826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a:ln>
                  <a:noFill/>
                </a:ln>
                <a:solidFill>
                  <a:srgbClr val="0000CC"/>
                </a:solidFill>
                <a:effectLst/>
                <a:uLnTx/>
                <a:uFillTx/>
                <a:latin typeface="Noto Serif" panose="02020600060500020200" pitchFamily="18" charset="0"/>
                <a:ea typeface="+mn-ea"/>
                <a:cs typeface="+mn-cs"/>
              </a:rPr>
              <a:t>His lips are sweet, His face is sweet, His eyes are sweet, His smile is sweet, His loving heart is sweet, His gait (walk) is sweet, Everything is completely sweet about the Lord of Sweetness</a:t>
            </a:r>
            <a:endParaRPr kumimoji="0" lang="en-IN" sz="2800" b="0" i="0" u="none" strike="noStrike" kern="1200" cap="none" spc="0" normalizeH="0" baseline="0" noProof="0">
              <a:ln>
                <a:noFill/>
              </a:ln>
              <a:solidFill>
                <a:srgbClr val="0000CC"/>
              </a:solidFill>
              <a:effectLst/>
              <a:uLnTx/>
              <a:uFillTx/>
              <a:latin typeface="Calibri" panose="020F0502020204030204"/>
              <a:ea typeface="+mn-ea"/>
              <a:cs typeface="+mn-cs"/>
            </a:endParaRPr>
          </a:p>
        </p:txBody>
      </p:sp>
      <p:pic>
        <p:nvPicPr>
          <p:cNvPr id="1028" name="Picture 4" descr="Lord Krishna, lips and nose ring closeup | Nose ring, Lord krishna, Krishna">
            <a:extLst>
              <a:ext uri="{FF2B5EF4-FFF2-40B4-BE49-F238E27FC236}">
                <a16:creationId xmlns:a16="http://schemas.microsoft.com/office/drawing/2014/main" id="{D76D501F-EFC2-B158-E2DA-556642DC0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827" y="474373"/>
            <a:ext cx="2199957" cy="16522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yes that make our eyes dry Smiles that make our lips spy Hands that make  our hands pray Legs that make our legs … | Krishna, Lord shiva painting,  Krishna painting">
            <a:extLst>
              <a:ext uri="{FF2B5EF4-FFF2-40B4-BE49-F238E27FC236}">
                <a16:creationId xmlns:a16="http://schemas.microsoft.com/office/drawing/2014/main" id="{AD22008D-43AA-7E79-A1BE-05E0B43DD5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5200" y="396240"/>
            <a:ext cx="1652213" cy="165221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hri Krishna by Raman Kumar ynr">
            <a:extLst>
              <a:ext uri="{FF2B5EF4-FFF2-40B4-BE49-F238E27FC236}">
                <a16:creationId xmlns:a16="http://schemas.microsoft.com/office/drawing/2014/main" id="{B1BD244F-7F77-CAA4-9F1C-58B3394FDE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3667" y="862202"/>
            <a:ext cx="2199957" cy="118625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eautiful krishnar smile face hd - Wallsnapy">
            <a:extLst>
              <a:ext uri="{FF2B5EF4-FFF2-40B4-BE49-F238E27FC236}">
                <a16:creationId xmlns:a16="http://schemas.microsoft.com/office/drawing/2014/main" id="{C11C35E0-7156-3500-1A3E-4919A832E24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616" b="39747"/>
          <a:stretch/>
        </p:blipFill>
        <p:spPr bwMode="auto">
          <a:xfrm>
            <a:off x="9490075" y="2355908"/>
            <a:ext cx="2437130" cy="232156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emple Science - Lord Krishna walking on flowers. | Facebook">
            <a:extLst>
              <a:ext uri="{FF2B5EF4-FFF2-40B4-BE49-F238E27FC236}">
                <a16:creationId xmlns:a16="http://schemas.microsoft.com/office/drawing/2014/main" id="{F638CCA7-855C-0B13-C093-39ADFB9682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685" y="3112755"/>
            <a:ext cx="2419350" cy="18954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Amma's stories on Krishna– The Gopi's selfless love on Krishna (18 stories)  – Hinduism is a Way of Life">
            <a:extLst>
              <a:ext uri="{FF2B5EF4-FFF2-40B4-BE49-F238E27FC236}">
                <a16:creationId xmlns:a16="http://schemas.microsoft.com/office/drawing/2014/main" id="{D3B54E25-12E3-7CBD-C42A-5AC7DE4E1C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5200" y="4963723"/>
            <a:ext cx="1990725" cy="1814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9399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E09A692-6F44-AD95-CB0A-E50FE6110411}"/>
              </a:ext>
            </a:extLst>
          </p:cNvPr>
          <p:cNvSpPr/>
          <p:nvPr/>
        </p:nvSpPr>
        <p:spPr>
          <a:xfrm>
            <a:off x="4053840" y="193040"/>
            <a:ext cx="3728720" cy="7315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w="0"/>
                <a:solidFill>
                  <a:srgbClr val="006600"/>
                </a:solidFill>
                <a:effectLst>
                  <a:outerShdw blurRad="38100" dist="25400" dir="5400000" algn="ctr" rotWithShape="0">
                    <a:srgbClr val="6E747A">
                      <a:alpha val="43000"/>
                    </a:srgbClr>
                  </a:outerShdw>
                </a:effectLst>
                <a:uLnTx/>
                <a:uFillTx/>
                <a:latin typeface="Cambria Math" panose="02040503050406030204" pitchFamily="18" charset="0"/>
                <a:ea typeface="Cambria Math" panose="02040503050406030204" pitchFamily="18" charset="0"/>
                <a:cs typeface="+mn-cs"/>
              </a:rPr>
              <a:t>PASURAM -2</a:t>
            </a:r>
            <a:endParaRPr kumimoji="0" lang="en-IN" sz="3600" b="1" i="0" u="none" strike="noStrike" kern="1200" cap="none" spc="0" normalizeH="0" baseline="0" noProof="0" dirty="0">
              <a:ln w="0"/>
              <a:solidFill>
                <a:srgbClr val="006600"/>
              </a:solidFill>
              <a:effectLst>
                <a:outerShdw blurRad="38100" dist="25400" dir="5400000" algn="ctr" rotWithShape="0">
                  <a:srgbClr val="6E747A">
                    <a:alpha val="43000"/>
                  </a:srgbClr>
                </a:outerShdw>
              </a:effectLst>
              <a:uLnTx/>
              <a:uFillTx/>
              <a:latin typeface="Cambria Math" panose="02040503050406030204" pitchFamily="18" charset="0"/>
              <a:ea typeface="Cambria Math" panose="02040503050406030204" pitchFamily="18" charset="0"/>
              <a:cs typeface="+mn-cs"/>
            </a:endParaRPr>
          </a:p>
        </p:txBody>
      </p:sp>
      <p:sp>
        <p:nvSpPr>
          <p:cNvPr id="5" name="Rectangle: Rounded Corners 4">
            <a:extLst>
              <a:ext uri="{FF2B5EF4-FFF2-40B4-BE49-F238E27FC236}">
                <a16:creationId xmlns:a16="http://schemas.microsoft.com/office/drawing/2014/main" id="{127B4C16-BED3-A5E2-F42F-D1BCC02ACD96}"/>
              </a:ext>
            </a:extLst>
          </p:cNvPr>
          <p:cNvSpPr/>
          <p:nvPr/>
        </p:nvSpPr>
        <p:spPr>
          <a:xfrm>
            <a:off x="690880" y="1452879"/>
            <a:ext cx="10505440" cy="1671319"/>
          </a:xfrm>
          <a:prstGeom prst="roundRect">
            <a:avLst/>
          </a:prstGeom>
          <a:ln w="57150">
            <a:solidFill>
              <a:srgbClr val="0066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400" b="0" i="0" u="none" strike="noStrike" kern="1200" cap="none" spc="0" normalizeH="0" baseline="0" noProof="0">
                <a:ln>
                  <a:noFill/>
                </a:ln>
                <a:solidFill>
                  <a:srgbClr val="0000FF"/>
                </a:solidFill>
                <a:effectLst/>
                <a:uLnTx/>
                <a:uFillTx/>
                <a:latin typeface="Mukta Malar"/>
                <a:ea typeface="+mn-ea"/>
                <a:cs typeface="Latha" panose="020B0604020202020204" pitchFamily="34" charset="0"/>
              </a:rPr>
              <a:t>வசனம் மது⁴ரம் சரிதம் மது⁴ரம்</a:t>
            </a:r>
            <a:br>
              <a:rPr kumimoji="0" lang="ta-IN" sz="2400" b="0" i="0" u="none" strike="noStrike" kern="1200" cap="none" spc="0" normalizeH="0" baseline="0" noProof="0">
                <a:ln>
                  <a:noFill/>
                </a:ln>
                <a:solidFill>
                  <a:prstClr val="black"/>
                </a:solidFill>
                <a:effectLst/>
                <a:uLnTx/>
                <a:uFillTx/>
                <a:latin typeface="Calibri" panose="020F0502020204030204"/>
                <a:ea typeface="+mn-ea"/>
                <a:cs typeface="Latha" panose="020B0604020202020204" pitchFamily="34" charset="0"/>
              </a:rPr>
            </a:br>
            <a:r>
              <a:rPr kumimoji="0" lang="ta-IN" sz="2400" b="0" i="0" u="none" strike="noStrike" kern="1200" cap="none" spc="0" normalizeH="0" baseline="0" noProof="0">
                <a:ln>
                  <a:noFill/>
                </a:ln>
                <a:solidFill>
                  <a:srgbClr val="0000FF"/>
                </a:solidFill>
                <a:effectLst/>
                <a:uLnTx/>
                <a:uFillTx/>
                <a:latin typeface="Mukta Malar"/>
                <a:ea typeface="+mn-ea"/>
                <a:cs typeface="Latha" panose="020B0604020202020204" pitchFamily="34" charset="0"/>
              </a:rPr>
              <a:t>வஸனம் மது⁴ரம் வலிதம் மது⁴ரம் |</a:t>
            </a:r>
            <a:br>
              <a:rPr kumimoji="0" lang="ta-IN" sz="2400" b="0" i="0" u="none" strike="noStrike" kern="1200" cap="none" spc="0" normalizeH="0" baseline="0" noProof="0">
                <a:ln>
                  <a:noFill/>
                </a:ln>
                <a:solidFill>
                  <a:prstClr val="black"/>
                </a:solidFill>
                <a:effectLst/>
                <a:uLnTx/>
                <a:uFillTx/>
                <a:latin typeface="Calibri" panose="020F0502020204030204"/>
                <a:ea typeface="+mn-ea"/>
                <a:cs typeface="Latha" panose="020B0604020202020204" pitchFamily="34" charset="0"/>
              </a:rPr>
            </a:br>
            <a:r>
              <a:rPr kumimoji="0" lang="ta-IN" sz="2400" b="0" i="0" u="none" strike="noStrike" kern="1200" cap="none" spc="0" normalizeH="0" baseline="0" noProof="0">
                <a:ln>
                  <a:noFill/>
                </a:ln>
                <a:solidFill>
                  <a:srgbClr val="0000FF"/>
                </a:solidFill>
                <a:effectLst/>
                <a:uLnTx/>
                <a:uFillTx/>
                <a:latin typeface="Mukta Malar"/>
                <a:ea typeface="+mn-ea"/>
                <a:cs typeface="Latha" panose="020B0604020202020204" pitchFamily="34" charset="0"/>
              </a:rPr>
              <a:t>சலிதம் மது⁴ரம் ப்⁴ரமிதம் மது⁴ரம்</a:t>
            </a:r>
            <a:br>
              <a:rPr kumimoji="0" lang="ta-IN" sz="2400" b="0" i="0" u="none" strike="noStrike" kern="1200" cap="none" spc="0" normalizeH="0" baseline="0" noProof="0">
                <a:ln>
                  <a:noFill/>
                </a:ln>
                <a:solidFill>
                  <a:prstClr val="black"/>
                </a:solidFill>
                <a:effectLst/>
                <a:uLnTx/>
                <a:uFillTx/>
                <a:latin typeface="Calibri" panose="020F0502020204030204"/>
                <a:ea typeface="+mn-ea"/>
                <a:cs typeface="Latha" panose="020B0604020202020204" pitchFamily="34" charset="0"/>
              </a:rPr>
            </a:br>
            <a:r>
              <a:rPr kumimoji="0" lang="ta-IN" sz="2400" b="0" i="0" u="none" strike="noStrike" kern="1200" cap="none" spc="0" normalizeH="0" baseline="0" noProof="0">
                <a:ln>
                  <a:noFill/>
                </a:ln>
                <a:solidFill>
                  <a:srgbClr val="0000FF"/>
                </a:solidFill>
                <a:effectLst/>
                <a:uLnTx/>
                <a:uFillTx/>
                <a:latin typeface="Mukta Malar"/>
                <a:ea typeface="+mn-ea"/>
                <a:cs typeface="Latha" panose="020B0604020202020204" pitchFamily="34" charset="0"/>
              </a:rPr>
              <a:t>மது⁴ராதி⁴பதேரகி²லம் மது⁴ரம் || 2 ||</a:t>
            </a:r>
            <a:endParaRPr kumimoji="0" lang="en-IN" sz="2400" b="0" i="0" u="none" strike="noStrike" kern="1200" cap="none" spc="0" normalizeH="0" baseline="0" noProof="0">
              <a:ln>
                <a:noFill/>
              </a:ln>
              <a:solidFill>
                <a:srgbClr val="0000CC"/>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1B03C1EC-A9FF-AA84-92CE-C43F2473BD52}"/>
              </a:ext>
            </a:extLst>
          </p:cNvPr>
          <p:cNvSpPr/>
          <p:nvPr/>
        </p:nvSpPr>
        <p:spPr>
          <a:xfrm>
            <a:off x="665480" y="3154680"/>
            <a:ext cx="10505440" cy="1722119"/>
          </a:xfrm>
          <a:prstGeom prst="roundRect">
            <a:avLst/>
          </a:prstGeom>
          <a:ln w="57150">
            <a:solidFill>
              <a:srgbClr val="0066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a:ln>
                  <a:noFill/>
                </a:ln>
                <a:solidFill>
                  <a:srgbClr val="0000CC"/>
                </a:solidFill>
                <a:effectLst/>
                <a:uLnTx/>
                <a:uFillTx/>
                <a:latin typeface="Cambria Math" panose="02040503050406030204" pitchFamily="18" charset="0"/>
                <a:ea typeface="Cambria Math" panose="02040503050406030204" pitchFamily="18" charset="0"/>
                <a:cs typeface="+mn-cs"/>
              </a:rPr>
              <a:t>vachanam madhuram charitam madhuram</a:t>
            </a:r>
            <a:br>
              <a:rPr kumimoji="0" lang="en-IN" sz="2800" b="0" i="0" u="none" strike="noStrike" kern="1200" cap="none" spc="0" normalizeH="0" baseline="0" noProof="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IN" sz="2800" b="0" i="0" u="none" strike="noStrike" kern="1200" cap="none" spc="0" normalizeH="0" baseline="0" noProof="0">
                <a:ln>
                  <a:noFill/>
                </a:ln>
                <a:solidFill>
                  <a:srgbClr val="0000CC"/>
                </a:solidFill>
                <a:effectLst/>
                <a:uLnTx/>
                <a:uFillTx/>
                <a:latin typeface="Cambria Math" panose="02040503050406030204" pitchFamily="18" charset="0"/>
                <a:ea typeface="Cambria Math" panose="02040503050406030204" pitchFamily="18" charset="0"/>
                <a:cs typeface="+mn-cs"/>
              </a:rPr>
              <a:t>vasanam madhuram valitam madhuram</a:t>
            </a:r>
            <a:br>
              <a:rPr kumimoji="0" lang="en-IN" sz="2800" b="0" i="0" u="none" strike="noStrike" kern="1200" cap="none" spc="0" normalizeH="0" baseline="0" noProof="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IN" sz="2800" b="0" i="0" u="none" strike="noStrike" kern="1200" cap="none" spc="0" normalizeH="0" baseline="0" noProof="0">
                <a:ln>
                  <a:noFill/>
                </a:ln>
                <a:solidFill>
                  <a:srgbClr val="0000CC"/>
                </a:solidFill>
                <a:effectLst/>
                <a:uLnTx/>
                <a:uFillTx/>
                <a:latin typeface="Cambria Math" panose="02040503050406030204" pitchFamily="18" charset="0"/>
                <a:ea typeface="Cambria Math" panose="02040503050406030204" pitchFamily="18" charset="0"/>
                <a:cs typeface="+mn-cs"/>
              </a:rPr>
              <a:t>chalitam madhuram bhramitam madhuram</a:t>
            </a:r>
            <a:br>
              <a:rPr kumimoji="0" lang="en-IN" sz="2800" b="0" i="0" u="none" strike="noStrike" kern="1200" cap="none" spc="0" normalizeH="0" baseline="0" noProof="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IN" sz="2800" b="0" i="0" u="none" strike="noStrike" kern="1200" cap="none" spc="0" normalizeH="0" baseline="0" noProof="0">
                <a:ln>
                  <a:noFill/>
                </a:ln>
                <a:solidFill>
                  <a:srgbClr val="0000CC"/>
                </a:solidFill>
                <a:effectLst/>
                <a:uLnTx/>
                <a:uFillTx/>
                <a:latin typeface="Cambria Math" panose="02040503050406030204" pitchFamily="18" charset="0"/>
                <a:ea typeface="Cambria Math" panose="02040503050406030204" pitchFamily="18" charset="0"/>
                <a:cs typeface="+mn-cs"/>
              </a:rPr>
              <a:t>madhur-adipater akhilam madhuram || 2 ||</a:t>
            </a:r>
          </a:p>
        </p:txBody>
      </p:sp>
      <p:sp>
        <p:nvSpPr>
          <p:cNvPr id="7" name="Rectangle: Rounded Corners 6">
            <a:extLst>
              <a:ext uri="{FF2B5EF4-FFF2-40B4-BE49-F238E27FC236}">
                <a16:creationId xmlns:a16="http://schemas.microsoft.com/office/drawing/2014/main" id="{DEE8EABC-CA86-6905-37CC-EC44BB4CB120}"/>
              </a:ext>
            </a:extLst>
          </p:cNvPr>
          <p:cNvSpPr/>
          <p:nvPr/>
        </p:nvSpPr>
        <p:spPr>
          <a:xfrm>
            <a:off x="690880" y="4897120"/>
            <a:ext cx="10505440" cy="1371600"/>
          </a:xfrm>
          <a:prstGeom prst="roundRect">
            <a:avLst/>
          </a:prstGeom>
          <a:ln w="57150">
            <a:solidFill>
              <a:srgbClr val="0066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3200" b="0" i="0" u="none" strike="noStrike" kern="1200" cap="none" spc="0" normalizeH="0" baseline="0" noProof="0">
                <a:ln>
                  <a:noFill/>
                </a:ln>
                <a:solidFill>
                  <a:srgbClr val="0000CC"/>
                </a:solidFill>
                <a:effectLst/>
                <a:uLnTx/>
                <a:uFillTx/>
                <a:latin typeface="Arial" panose="020B0604020202020204" pitchFamily="34" charset="0"/>
                <a:ea typeface="+mn-ea"/>
                <a:cs typeface="Mangal" panose="02040503050203030202" pitchFamily="18" charset="0"/>
              </a:rPr>
              <a:t>वचनं मधुरं चरितं मधुरं वसनं मधुरं वलितं मधुरं ।</a:t>
            </a:r>
            <a:br>
              <a:rPr kumimoji="0" lang="hi-IN" sz="3200" b="0" i="0" u="none" strike="noStrike" kern="1200" cap="none" spc="0" normalizeH="0" baseline="0" noProof="0">
                <a:ln>
                  <a:noFill/>
                </a:ln>
                <a:solidFill>
                  <a:srgbClr val="0000CC"/>
                </a:solidFill>
                <a:effectLst/>
                <a:uLnTx/>
                <a:uFillTx/>
                <a:latin typeface="Calibri" panose="020F0502020204030204"/>
                <a:ea typeface="+mn-ea"/>
                <a:cs typeface="Mangal" panose="02040503050203030202" pitchFamily="18" charset="0"/>
              </a:rPr>
            </a:br>
            <a:r>
              <a:rPr kumimoji="0" lang="hi-IN" sz="3200" b="0" i="0" u="none" strike="noStrike" kern="1200" cap="none" spc="0" normalizeH="0" baseline="0" noProof="0">
                <a:ln>
                  <a:noFill/>
                </a:ln>
                <a:solidFill>
                  <a:srgbClr val="0000CC"/>
                </a:solidFill>
                <a:effectLst/>
                <a:uLnTx/>
                <a:uFillTx/>
                <a:latin typeface="Arial" panose="020B0604020202020204" pitchFamily="34" charset="0"/>
                <a:ea typeface="+mn-ea"/>
                <a:cs typeface="Mangal" panose="02040503050203030202" pitchFamily="18" charset="0"/>
              </a:rPr>
              <a:t>चलितं मधुरं भ्रमितं मधुरं मधुराधिपते रखिलं मधुरं ॥२॥</a:t>
            </a:r>
            <a:endParaRPr kumimoji="0" lang="en-IN" sz="3200" b="0" i="0" u="none" strike="noStrike" kern="1200" cap="none" spc="0" normalizeH="0" baseline="0" noProof="0" dirty="0">
              <a:ln>
                <a:noFill/>
              </a:ln>
              <a:solidFill>
                <a:srgbClr val="0000C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66673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A3E4C84-B198-56D1-3FB6-ED644C2689CF}"/>
              </a:ext>
            </a:extLst>
          </p:cNvPr>
          <p:cNvSpPr/>
          <p:nvPr/>
        </p:nvSpPr>
        <p:spPr>
          <a:xfrm>
            <a:off x="1483360" y="1351280"/>
            <a:ext cx="8676640" cy="4826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00CC"/>
                </a:solidFill>
                <a:effectLst/>
                <a:uLnTx/>
                <a:uFillTx/>
                <a:latin typeface="Noto Serif" panose="02020600060500020200" pitchFamily="18" charset="0"/>
                <a:ea typeface="+mn-ea"/>
                <a:cs typeface="+mn-cs"/>
              </a:rPr>
              <a:t>His words are sweet, His character is sweet, His dress (garment) is sweet, His posture is sweet, His movements are sweet, His wandering (roaming) is sweet, Everything is completely sweet about the Lord of Sweetness.</a:t>
            </a:r>
            <a:endParaRPr kumimoji="0" lang="en-IN" sz="2800" b="0" i="0" u="none" strike="noStrike" kern="1200" cap="none" spc="0" normalizeH="0" baseline="0" noProof="0" dirty="0">
              <a:ln>
                <a:noFill/>
              </a:ln>
              <a:solidFill>
                <a:srgbClr val="0000CC"/>
              </a:solidFill>
              <a:effectLst/>
              <a:uLnTx/>
              <a:uFillTx/>
              <a:latin typeface="Calibri" panose="020F0502020204030204"/>
              <a:ea typeface="+mn-ea"/>
              <a:cs typeface="+mn-cs"/>
            </a:endParaRPr>
          </a:p>
        </p:txBody>
      </p:sp>
      <p:pic>
        <p:nvPicPr>
          <p:cNvPr id="2054" name="Picture 6" descr="10 Qualities of Lord Krishna That Makes Him A fully Blossomed One">
            <a:extLst>
              <a:ext uri="{FF2B5EF4-FFF2-40B4-BE49-F238E27FC236}">
                <a16:creationId xmlns:a16="http://schemas.microsoft.com/office/drawing/2014/main" id="{51A6E82E-3749-5886-BE1D-77726F1393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785" y="318135"/>
            <a:ext cx="2583318" cy="17240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ord krishna cartoon character Royalty Free Vector Image">
            <a:extLst>
              <a:ext uri="{FF2B5EF4-FFF2-40B4-BE49-F238E27FC236}">
                <a16:creationId xmlns:a16="http://schemas.microsoft.com/office/drawing/2014/main" id="{00FC0DBD-EEE9-DC18-AC5C-738D9B05CE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21" r="4240" b="13185"/>
          <a:stretch/>
        </p:blipFill>
        <p:spPr bwMode="auto">
          <a:xfrm>
            <a:off x="4823898" y="230187"/>
            <a:ext cx="1995564" cy="189992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Lord krishna cartoon character Royalty Free Vector Image">
            <a:extLst>
              <a:ext uri="{FF2B5EF4-FFF2-40B4-BE49-F238E27FC236}">
                <a16:creationId xmlns:a16="http://schemas.microsoft.com/office/drawing/2014/main" id="{0A0780B6-64D8-9B51-688A-E574195BB3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80" b="9926"/>
          <a:stretch/>
        </p:blipFill>
        <p:spPr bwMode="auto">
          <a:xfrm>
            <a:off x="8898361" y="680720"/>
            <a:ext cx="1954605" cy="189992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a Religious &amp; Elegant Posture with Frame Must for Office/Home  Decor/Religious Purpose Handicraft Store Lord Krishna Playing with Flute  and Wearing Garland and Beautiful Mukut 202-177 Paintings  avenueeventgroup.com">
            <a:extLst>
              <a:ext uri="{FF2B5EF4-FFF2-40B4-BE49-F238E27FC236}">
                <a16:creationId xmlns:a16="http://schemas.microsoft.com/office/drawing/2014/main" id="{BF02D25B-109F-84AF-F0DB-00A5AE0C54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271" y="2496072"/>
            <a:ext cx="1883410" cy="236040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Premium Vector | Illustration of lord krishna character set">
            <a:extLst>
              <a:ext uri="{FF2B5EF4-FFF2-40B4-BE49-F238E27FC236}">
                <a16:creationId xmlns:a16="http://schemas.microsoft.com/office/drawing/2014/main" id="{E55152B8-5019-F0DB-0D14-27B325CA51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42514" y="2871509"/>
            <a:ext cx="2532763" cy="17919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8" descr="Amma's stories on Krishna– The Gopi's selfless love on Krishna (18 stories)  – Hinduism is a Way of Life">
            <a:extLst>
              <a:ext uri="{FF2B5EF4-FFF2-40B4-BE49-F238E27FC236}">
                <a16:creationId xmlns:a16="http://schemas.microsoft.com/office/drawing/2014/main" id="{6C99C712-F8FE-FB1A-CD67-89563A154E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5200" y="5212080"/>
            <a:ext cx="1990725" cy="1566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9444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E09A692-6F44-AD95-CB0A-E50FE6110411}"/>
              </a:ext>
            </a:extLst>
          </p:cNvPr>
          <p:cNvSpPr/>
          <p:nvPr/>
        </p:nvSpPr>
        <p:spPr>
          <a:xfrm>
            <a:off x="4053840" y="193040"/>
            <a:ext cx="3728720" cy="7315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w="0"/>
                <a:solidFill>
                  <a:srgbClr val="006600"/>
                </a:solidFill>
                <a:effectLst>
                  <a:outerShdw blurRad="38100" dist="25400" dir="5400000" algn="ctr" rotWithShape="0">
                    <a:srgbClr val="6E747A">
                      <a:alpha val="43000"/>
                    </a:srgbClr>
                  </a:outerShdw>
                </a:effectLst>
                <a:uLnTx/>
                <a:uFillTx/>
                <a:latin typeface="Cambria Math" panose="02040503050406030204" pitchFamily="18" charset="0"/>
                <a:ea typeface="Cambria Math" panose="02040503050406030204" pitchFamily="18" charset="0"/>
                <a:cs typeface="+mn-cs"/>
              </a:rPr>
              <a:t>PASURAM -3</a:t>
            </a:r>
            <a:endParaRPr kumimoji="0" lang="en-IN" sz="3600" b="1" i="0" u="none" strike="noStrike" kern="1200" cap="none" spc="0" normalizeH="0" baseline="0" noProof="0" dirty="0">
              <a:ln w="0"/>
              <a:solidFill>
                <a:srgbClr val="006600"/>
              </a:solidFill>
              <a:effectLst>
                <a:outerShdw blurRad="38100" dist="25400" dir="5400000" algn="ctr" rotWithShape="0">
                  <a:srgbClr val="6E747A">
                    <a:alpha val="43000"/>
                  </a:srgbClr>
                </a:outerShdw>
              </a:effectLst>
              <a:uLnTx/>
              <a:uFillTx/>
              <a:latin typeface="Cambria Math" panose="02040503050406030204" pitchFamily="18" charset="0"/>
              <a:ea typeface="Cambria Math" panose="02040503050406030204" pitchFamily="18" charset="0"/>
              <a:cs typeface="+mn-cs"/>
            </a:endParaRPr>
          </a:p>
        </p:txBody>
      </p:sp>
      <p:sp>
        <p:nvSpPr>
          <p:cNvPr id="5" name="Rectangle: Rounded Corners 4">
            <a:extLst>
              <a:ext uri="{FF2B5EF4-FFF2-40B4-BE49-F238E27FC236}">
                <a16:creationId xmlns:a16="http://schemas.microsoft.com/office/drawing/2014/main" id="{127B4C16-BED3-A5E2-F42F-D1BCC02ACD96}"/>
              </a:ext>
            </a:extLst>
          </p:cNvPr>
          <p:cNvSpPr/>
          <p:nvPr/>
        </p:nvSpPr>
        <p:spPr>
          <a:xfrm>
            <a:off x="690880" y="1452879"/>
            <a:ext cx="10505440" cy="1722119"/>
          </a:xfrm>
          <a:prstGeom prst="roundRect">
            <a:avLst/>
          </a:prstGeom>
          <a:ln w="57150">
            <a:solidFill>
              <a:srgbClr val="0066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400" b="0" i="0" u="none" strike="noStrike" kern="1200" cap="none" spc="0" normalizeH="0" baseline="0" noProof="0">
                <a:ln>
                  <a:noFill/>
                </a:ln>
                <a:solidFill>
                  <a:srgbClr val="0000FF"/>
                </a:solidFill>
                <a:effectLst/>
                <a:uLnTx/>
                <a:uFillTx/>
                <a:latin typeface="Mukta Malar"/>
                <a:ea typeface="+mn-ea"/>
                <a:cs typeface="Latha" panose="020B0604020202020204" pitchFamily="34" charset="0"/>
              </a:rPr>
              <a:t>வேணுர்மது⁴ரோ ரேணுர்மது⁴ர꞉</a:t>
            </a:r>
            <a:br>
              <a:rPr kumimoji="0" lang="ta-IN" sz="2400" b="0" i="0" u="none" strike="noStrike" kern="1200" cap="none" spc="0" normalizeH="0" baseline="0" noProof="0">
                <a:ln>
                  <a:noFill/>
                </a:ln>
                <a:solidFill>
                  <a:prstClr val="black"/>
                </a:solidFill>
                <a:effectLst/>
                <a:uLnTx/>
                <a:uFillTx/>
                <a:latin typeface="Calibri" panose="020F0502020204030204"/>
                <a:ea typeface="+mn-ea"/>
                <a:cs typeface="Latha" panose="020B0604020202020204" pitchFamily="34" charset="0"/>
              </a:rPr>
            </a:br>
            <a:r>
              <a:rPr kumimoji="0" lang="ta-IN" sz="2400" b="0" i="0" u="none" strike="noStrike" kern="1200" cap="none" spc="0" normalizeH="0" baseline="0" noProof="0">
                <a:ln>
                  <a:noFill/>
                </a:ln>
                <a:solidFill>
                  <a:srgbClr val="0000FF"/>
                </a:solidFill>
                <a:effectLst/>
                <a:uLnTx/>
                <a:uFillTx/>
                <a:latin typeface="Mukta Malar"/>
                <a:ea typeface="+mn-ea"/>
                <a:cs typeface="Latha" panose="020B0604020202020204" pitchFamily="34" charset="0"/>
              </a:rPr>
              <a:t>பாணிர்மது⁴ர꞉ பாதௌ³ மது⁴ரௌ |</a:t>
            </a:r>
            <a:br>
              <a:rPr kumimoji="0" lang="ta-IN" sz="2400" b="0" i="0" u="none" strike="noStrike" kern="1200" cap="none" spc="0" normalizeH="0" baseline="0" noProof="0">
                <a:ln>
                  <a:noFill/>
                </a:ln>
                <a:solidFill>
                  <a:prstClr val="black"/>
                </a:solidFill>
                <a:effectLst/>
                <a:uLnTx/>
                <a:uFillTx/>
                <a:latin typeface="Calibri" panose="020F0502020204030204"/>
                <a:ea typeface="+mn-ea"/>
                <a:cs typeface="Latha" panose="020B0604020202020204" pitchFamily="34" charset="0"/>
              </a:rPr>
            </a:br>
            <a:r>
              <a:rPr kumimoji="0" lang="ta-IN" sz="2400" b="0" i="0" u="none" strike="noStrike" kern="1200" cap="none" spc="0" normalizeH="0" baseline="0" noProof="0">
                <a:ln>
                  <a:noFill/>
                </a:ln>
                <a:solidFill>
                  <a:srgbClr val="0000FF"/>
                </a:solidFill>
                <a:effectLst/>
                <a:uLnTx/>
                <a:uFillTx/>
                <a:latin typeface="Mukta Malar"/>
                <a:ea typeface="+mn-ea"/>
                <a:cs typeface="Latha" panose="020B0604020202020204" pitchFamily="34" charset="0"/>
              </a:rPr>
              <a:t>ந்ருத்யம் மது⁴ரம் ஸக்²யம் மது⁴ரம்</a:t>
            </a:r>
            <a:br>
              <a:rPr kumimoji="0" lang="ta-IN" sz="2400" b="0" i="0" u="none" strike="noStrike" kern="1200" cap="none" spc="0" normalizeH="0" baseline="0" noProof="0">
                <a:ln>
                  <a:noFill/>
                </a:ln>
                <a:solidFill>
                  <a:prstClr val="black"/>
                </a:solidFill>
                <a:effectLst/>
                <a:uLnTx/>
                <a:uFillTx/>
                <a:latin typeface="Calibri" panose="020F0502020204030204"/>
                <a:ea typeface="+mn-ea"/>
                <a:cs typeface="Latha" panose="020B0604020202020204" pitchFamily="34" charset="0"/>
              </a:rPr>
            </a:br>
            <a:r>
              <a:rPr kumimoji="0" lang="ta-IN" sz="2400" b="0" i="0" u="none" strike="noStrike" kern="1200" cap="none" spc="0" normalizeH="0" baseline="0" noProof="0">
                <a:ln>
                  <a:noFill/>
                </a:ln>
                <a:solidFill>
                  <a:srgbClr val="0000FF"/>
                </a:solidFill>
                <a:effectLst/>
                <a:uLnTx/>
                <a:uFillTx/>
                <a:latin typeface="Mukta Malar"/>
                <a:ea typeface="+mn-ea"/>
                <a:cs typeface="Latha" panose="020B0604020202020204" pitchFamily="34" charset="0"/>
              </a:rPr>
              <a:t>மது⁴ராதி⁴பதேரகி²லம் மது⁴ரம் || 3 ||</a:t>
            </a:r>
            <a:endParaRPr kumimoji="0" lang="en-IN" sz="2400" b="0" i="0" u="none" strike="noStrike" kern="1200" cap="none" spc="0" normalizeH="0" baseline="0" noProof="0">
              <a:ln>
                <a:noFill/>
              </a:ln>
              <a:solidFill>
                <a:srgbClr val="0000CC"/>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1B03C1EC-A9FF-AA84-92CE-C43F2473BD52}"/>
              </a:ext>
            </a:extLst>
          </p:cNvPr>
          <p:cNvSpPr/>
          <p:nvPr/>
        </p:nvSpPr>
        <p:spPr>
          <a:xfrm>
            <a:off x="665480" y="3185160"/>
            <a:ext cx="10505440" cy="1722119"/>
          </a:xfrm>
          <a:prstGeom prst="roundRect">
            <a:avLst/>
          </a:prstGeom>
          <a:ln w="57150">
            <a:solidFill>
              <a:srgbClr val="0066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venur</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madhuro</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renur</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madhurah</a:t>
            </a:r>
            <a:b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panir</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madhurah</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padau</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madhurau</a:t>
            </a:r>
            <a:b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nrityam</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madhuram</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shakhyam</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madhuram</a:t>
            </a:r>
            <a:b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madhur-adipater</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akhilam</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madhuram</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 3 ||</a:t>
            </a:r>
          </a:p>
        </p:txBody>
      </p:sp>
      <p:sp>
        <p:nvSpPr>
          <p:cNvPr id="7" name="Rectangle: Rounded Corners 6">
            <a:extLst>
              <a:ext uri="{FF2B5EF4-FFF2-40B4-BE49-F238E27FC236}">
                <a16:creationId xmlns:a16="http://schemas.microsoft.com/office/drawing/2014/main" id="{DEE8EABC-CA86-6905-37CC-EC44BB4CB120}"/>
              </a:ext>
            </a:extLst>
          </p:cNvPr>
          <p:cNvSpPr/>
          <p:nvPr/>
        </p:nvSpPr>
        <p:spPr>
          <a:xfrm>
            <a:off x="690880" y="4937760"/>
            <a:ext cx="10505440" cy="1371600"/>
          </a:xfrm>
          <a:prstGeom prst="roundRect">
            <a:avLst/>
          </a:prstGeom>
          <a:ln w="57150">
            <a:solidFill>
              <a:srgbClr val="0066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3600" b="0" i="0" u="none" strike="noStrike" kern="1200" cap="none" spc="0" normalizeH="0" baseline="0" noProof="0" dirty="0">
                <a:ln>
                  <a:noFill/>
                </a:ln>
                <a:solidFill>
                  <a:srgbClr val="0000CC"/>
                </a:solidFill>
                <a:effectLst/>
                <a:uLnTx/>
                <a:uFillTx/>
                <a:latin typeface="Arial" panose="020B0604020202020204" pitchFamily="34" charset="0"/>
                <a:ea typeface="+mn-ea"/>
                <a:cs typeface="Mangal" panose="02040503050203030202" pitchFamily="18" charset="0"/>
              </a:rPr>
              <a:t>वेणुर्मधुरो रेणुर्मधुरः पाणिर्मधुरः पादौ मधुरौ ।</a:t>
            </a:r>
            <a:br>
              <a:rPr kumimoji="0" lang="hi-IN" sz="3600" b="0" i="0" u="none" strike="noStrike" kern="1200" cap="none" spc="0" normalizeH="0" baseline="0" noProof="0" dirty="0">
                <a:ln>
                  <a:noFill/>
                </a:ln>
                <a:solidFill>
                  <a:srgbClr val="0000CC"/>
                </a:solidFill>
                <a:effectLst/>
                <a:uLnTx/>
                <a:uFillTx/>
                <a:latin typeface="Calibri" panose="020F0502020204030204"/>
                <a:ea typeface="+mn-ea"/>
                <a:cs typeface="Mangal" panose="02040503050203030202" pitchFamily="18" charset="0"/>
              </a:rPr>
            </a:br>
            <a:r>
              <a:rPr kumimoji="0" lang="hi-IN" sz="3600" b="0" i="0" u="none" strike="noStrike" kern="1200" cap="none" spc="0" normalizeH="0" baseline="0" noProof="0" dirty="0">
                <a:ln>
                  <a:noFill/>
                </a:ln>
                <a:solidFill>
                  <a:srgbClr val="0000CC"/>
                </a:solidFill>
                <a:effectLst/>
                <a:uLnTx/>
                <a:uFillTx/>
                <a:latin typeface="Arial" panose="020B0604020202020204" pitchFamily="34" charset="0"/>
                <a:ea typeface="+mn-ea"/>
                <a:cs typeface="Mangal" panose="02040503050203030202" pitchFamily="18" charset="0"/>
              </a:rPr>
              <a:t>नृत्यं मधुरं सख्यं मधुरं मधुराधिपते रखिलं मधुरं ॥३॥</a:t>
            </a:r>
            <a:endParaRPr kumimoji="0" lang="en-IN" sz="3600" b="0" i="0" u="none" strike="noStrike" kern="1200" cap="none" spc="0" normalizeH="0" baseline="0" noProof="0" dirty="0">
              <a:ln>
                <a:noFill/>
              </a:ln>
              <a:solidFill>
                <a:srgbClr val="0000C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30425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A3E4C84-B198-56D1-3FB6-ED644C2689CF}"/>
              </a:ext>
            </a:extLst>
          </p:cNvPr>
          <p:cNvSpPr/>
          <p:nvPr/>
        </p:nvSpPr>
        <p:spPr>
          <a:xfrm>
            <a:off x="1473200" y="1016000"/>
            <a:ext cx="8676640" cy="4826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00CC"/>
                </a:solidFill>
                <a:effectLst/>
                <a:uLnTx/>
                <a:uFillTx/>
                <a:latin typeface="Noto Serif" panose="02020600060500020200" pitchFamily="18" charset="0"/>
                <a:ea typeface="+mn-ea"/>
                <a:cs typeface="+mn-cs"/>
              </a:rPr>
              <a:t>His flute-playing is sweet, His foot-dust is sweet, His hands are sweet, His feet are sweet, His dancing is sweet, His friendship is sweet, Everything is completely sweet about the Lord of Sweetness.</a:t>
            </a:r>
            <a:endParaRPr kumimoji="0" lang="en-IN" sz="2800" b="0" i="0" u="none" strike="noStrike" kern="1200" cap="none" spc="0" normalizeH="0" baseline="0" noProof="0" dirty="0">
              <a:ln>
                <a:noFill/>
              </a:ln>
              <a:solidFill>
                <a:srgbClr val="0000CC"/>
              </a:solidFill>
              <a:effectLst/>
              <a:uLnTx/>
              <a:uFillTx/>
              <a:latin typeface="Calibri" panose="020F0502020204030204"/>
              <a:ea typeface="+mn-ea"/>
              <a:cs typeface="+mn-cs"/>
            </a:endParaRPr>
          </a:p>
        </p:txBody>
      </p:sp>
      <p:pic>
        <p:nvPicPr>
          <p:cNvPr id="3074" name="Picture 2" descr="How awesome was Lord Krishna as a flute player? - Quora">
            <a:extLst>
              <a:ext uri="{FF2B5EF4-FFF2-40B4-BE49-F238E27FC236}">
                <a16:creationId xmlns:a16="http://schemas.microsoft.com/office/drawing/2014/main" id="{E6147F2D-BF78-89D8-5027-5D68D7D6C1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274" y="458153"/>
            <a:ext cx="2321771" cy="149256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22D72C8-6FC6-4EC8-6728-7468012AD7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3360" y="-55880"/>
            <a:ext cx="1605280" cy="20066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Krishan Hand with Flute PNG images Transparent | Boho art drawings, Lord  krishna hd wallpaper, Cartoons krishna">
            <a:extLst>
              <a:ext uri="{FF2B5EF4-FFF2-40B4-BE49-F238E27FC236}">
                <a16:creationId xmlns:a16="http://schemas.microsoft.com/office/drawing/2014/main" id="{5640A0E3-C087-CF68-D66B-896343CC11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1240" y="525780"/>
            <a:ext cx="2849880" cy="284988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he lotus feet of Sri Krishna is where we want to be : r/hinduism">
            <a:extLst>
              <a:ext uri="{FF2B5EF4-FFF2-40B4-BE49-F238E27FC236}">
                <a16:creationId xmlns:a16="http://schemas.microsoft.com/office/drawing/2014/main" id="{EEE4CAAD-63E1-CA7B-78AC-8313846D4C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838" y="2651760"/>
            <a:ext cx="1605280" cy="199104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llustration Radha Krishna Dancing Rasleela Each Stock Vector (Royalty  Free) 1793396809 | Shutterstock">
            <a:extLst>
              <a:ext uri="{FF2B5EF4-FFF2-40B4-BE49-F238E27FC236}">
                <a16:creationId xmlns:a16="http://schemas.microsoft.com/office/drawing/2014/main" id="{E37CA461-29DA-CDD1-F985-7FA63ABEA41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593" b="12445"/>
          <a:stretch/>
        </p:blipFill>
        <p:spPr bwMode="auto">
          <a:xfrm>
            <a:off x="9089073" y="3865880"/>
            <a:ext cx="2412047" cy="231263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Krishnabhumi » Krishna: The Eternal Friend">
            <a:extLst>
              <a:ext uri="{FF2B5EF4-FFF2-40B4-BE49-F238E27FC236}">
                <a16:creationId xmlns:a16="http://schemas.microsoft.com/office/drawing/2014/main" id="{B454A326-F394-7E44-9788-1AE44093EA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7724" y="5022195"/>
            <a:ext cx="2962275" cy="15430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8" descr="Amma's stories on Krishna– The Gopi's selfless love on Krishna (18 stories)  – Hinduism is a Way of Life">
            <a:extLst>
              <a:ext uri="{FF2B5EF4-FFF2-40B4-BE49-F238E27FC236}">
                <a16:creationId xmlns:a16="http://schemas.microsoft.com/office/drawing/2014/main" id="{9F054171-7F2D-AF25-7AEA-B8FAC81428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07915" y="5227177"/>
            <a:ext cx="1990725" cy="1566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56547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E09A692-6F44-AD95-CB0A-E50FE6110411}"/>
              </a:ext>
            </a:extLst>
          </p:cNvPr>
          <p:cNvSpPr/>
          <p:nvPr/>
        </p:nvSpPr>
        <p:spPr>
          <a:xfrm>
            <a:off x="4053840" y="193040"/>
            <a:ext cx="3728720" cy="7315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w="0"/>
                <a:solidFill>
                  <a:srgbClr val="006600"/>
                </a:solidFill>
                <a:effectLst>
                  <a:outerShdw blurRad="38100" dist="25400" dir="5400000" algn="ctr" rotWithShape="0">
                    <a:srgbClr val="6E747A">
                      <a:alpha val="43000"/>
                    </a:srgbClr>
                  </a:outerShdw>
                </a:effectLst>
                <a:uLnTx/>
                <a:uFillTx/>
                <a:latin typeface="Cambria Math" panose="02040503050406030204" pitchFamily="18" charset="0"/>
                <a:ea typeface="Cambria Math" panose="02040503050406030204" pitchFamily="18" charset="0"/>
                <a:cs typeface="+mn-cs"/>
              </a:rPr>
              <a:t>PASURAM -4</a:t>
            </a:r>
            <a:endParaRPr kumimoji="0" lang="en-IN" sz="3600" b="1" i="0" u="none" strike="noStrike" kern="1200" cap="none" spc="0" normalizeH="0" baseline="0" noProof="0" dirty="0">
              <a:ln w="0"/>
              <a:solidFill>
                <a:srgbClr val="006600"/>
              </a:solidFill>
              <a:effectLst>
                <a:outerShdw blurRad="38100" dist="25400" dir="5400000" algn="ctr" rotWithShape="0">
                  <a:srgbClr val="6E747A">
                    <a:alpha val="43000"/>
                  </a:srgbClr>
                </a:outerShdw>
              </a:effectLst>
              <a:uLnTx/>
              <a:uFillTx/>
              <a:latin typeface="Cambria Math" panose="02040503050406030204" pitchFamily="18" charset="0"/>
              <a:ea typeface="Cambria Math" panose="02040503050406030204" pitchFamily="18" charset="0"/>
              <a:cs typeface="+mn-cs"/>
            </a:endParaRPr>
          </a:p>
        </p:txBody>
      </p:sp>
      <p:sp>
        <p:nvSpPr>
          <p:cNvPr id="5" name="Rectangle: Rounded Corners 4">
            <a:extLst>
              <a:ext uri="{FF2B5EF4-FFF2-40B4-BE49-F238E27FC236}">
                <a16:creationId xmlns:a16="http://schemas.microsoft.com/office/drawing/2014/main" id="{127B4C16-BED3-A5E2-F42F-D1BCC02ACD96}"/>
              </a:ext>
            </a:extLst>
          </p:cNvPr>
          <p:cNvSpPr/>
          <p:nvPr/>
        </p:nvSpPr>
        <p:spPr>
          <a:xfrm>
            <a:off x="650240" y="1452880"/>
            <a:ext cx="10505440" cy="1864360"/>
          </a:xfrm>
          <a:prstGeom prst="roundRect">
            <a:avLst/>
          </a:prstGeom>
          <a:ln w="57150">
            <a:solidFill>
              <a:srgbClr val="0066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800" b="1" i="0" u="none" strike="noStrike" kern="1200" cap="none" spc="0" normalizeH="0" baseline="0" noProof="0">
                <a:ln>
                  <a:noFill/>
                </a:ln>
                <a:solidFill>
                  <a:srgbClr val="0000FF"/>
                </a:solidFill>
                <a:effectLst/>
                <a:uLnTx/>
                <a:uFillTx/>
                <a:latin typeface="Mukta Malar"/>
                <a:ea typeface="+mn-ea"/>
                <a:cs typeface="Latha" panose="020B0604020202020204" pitchFamily="34" charset="0"/>
              </a:rPr>
              <a:t>கீ³தம் மது⁴ரம் பீதம் மது⁴ரம்</a:t>
            </a:r>
            <a:br>
              <a:rPr kumimoji="0" lang="ta-IN" sz="2800" b="0" i="0" u="none" strike="noStrike" kern="1200" cap="none" spc="0" normalizeH="0" baseline="0" noProof="0">
                <a:ln>
                  <a:noFill/>
                </a:ln>
                <a:solidFill>
                  <a:prstClr val="black"/>
                </a:solidFill>
                <a:effectLst/>
                <a:uLnTx/>
                <a:uFillTx/>
                <a:latin typeface="Calibri" panose="020F0502020204030204"/>
                <a:ea typeface="+mn-ea"/>
                <a:cs typeface="Latha" panose="020B0604020202020204" pitchFamily="34" charset="0"/>
              </a:rPr>
            </a:br>
            <a:r>
              <a:rPr kumimoji="0" lang="ta-IN" sz="2800" b="1" i="0" u="none" strike="noStrike" kern="1200" cap="none" spc="0" normalizeH="0" baseline="0" noProof="0">
                <a:ln>
                  <a:noFill/>
                </a:ln>
                <a:solidFill>
                  <a:srgbClr val="0000FF"/>
                </a:solidFill>
                <a:effectLst/>
                <a:uLnTx/>
                <a:uFillTx/>
                <a:latin typeface="Mukta Malar"/>
                <a:ea typeface="+mn-ea"/>
                <a:cs typeface="Latha" panose="020B0604020202020204" pitchFamily="34" charset="0"/>
              </a:rPr>
              <a:t>பு⁴க்தம் மது⁴ரம் ஸுப்தம் மது⁴ரம் |</a:t>
            </a:r>
            <a:br>
              <a:rPr kumimoji="0" lang="ta-IN" sz="2800" b="0" i="0" u="none" strike="noStrike" kern="1200" cap="none" spc="0" normalizeH="0" baseline="0" noProof="0">
                <a:ln>
                  <a:noFill/>
                </a:ln>
                <a:solidFill>
                  <a:prstClr val="black"/>
                </a:solidFill>
                <a:effectLst/>
                <a:uLnTx/>
                <a:uFillTx/>
                <a:latin typeface="Calibri" panose="020F0502020204030204"/>
                <a:ea typeface="+mn-ea"/>
                <a:cs typeface="Latha" panose="020B0604020202020204" pitchFamily="34" charset="0"/>
              </a:rPr>
            </a:br>
            <a:r>
              <a:rPr kumimoji="0" lang="ta-IN" sz="2800" b="1" i="0" u="none" strike="noStrike" kern="1200" cap="none" spc="0" normalizeH="0" baseline="0" noProof="0">
                <a:ln>
                  <a:noFill/>
                </a:ln>
                <a:solidFill>
                  <a:srgbClr val="0000FF"/>
                </a:solidFill>
                <a:effectLst/>
                <a:uLnTx/>
                <a:uFillTx/>
                <a:latin typeface="Mukta Malar"/>
                <a:ea typeface="+mn-ea"/>
                <a:cs typeface="Latha" panose="020B0604020202020204" pitchFamily="34" charset="0"/>
              </a:rPr>
              <a:t>ரூபம் மது⁴ரம் திலகம் மது⁴ரம்</a:t>
            </a:r>
            <a:br>
              <a:rPr kumimoji="0" lang="ta-IN" sz="2800" b="0" i="0" u="none" strike="noStrike" kern="1200" cap="none" spc="0" normalizeH="0" baseline="0" noProof="0">
                <a:ln>
                  <a:noFill/>
                </a:ln>
                <a:solidFill>
                  <a:prstClr val="black"/>
                </a:solidFill>
                <a:effectLst/>
                <a:uLnTx/>
                <a:uFillTx/>
                <a:latin typeface="Calibri" panose="020F0502020204030204"/>
                <a:ea typeface="+mn-ea"/>
                <a:cs typeface="Latha" panose="020B0604020202020204" pitchFamily="34" charset="0"/>
              </a:rPr>
            </a:br>
            <a:r>
              <a:rPr kumimoji="0" lang="ta-IN" sz="2800" b="1" i="0" u="none" strike="noStrike" kern="1200" cap="none" spc="0" normalizeH="0" baseline="0" noProof="0">
                <a:ln>
                  <a:noFill/>
                </a:ln>
                <a:solidFill>
                  <a:srgbClr val="0000FF"/>
                </a:solidFill>
                <a:effectLst/>
                <a:uLnTx/>
                <a:uFillTx/>
                <a:latin typeface="Mukta Malar"/>
                <a:ea typeface="+mn-ea"/>
                <a:cs typeface="Latha" panose="020B0604020202020204" pitchFamily="34" charset="0"/>
              </a:rPr>
              <a:t>மது⁴ராதி⁴பதேரகி²லம் மது⁴ரம் || 4 ||</a:t>
            </a:r>
            <a:endParaRPr kumimoji="0" lang="en-IN" sz="2800" b="0" i="0" u="none" strike="noStrike" kern="1200" cap="none" spc="0" normalizeH="0" baseline="0" noProof="0">
              <a:ln>
                <a:noFill/>
              </a:ln>
              <a:solidFill>
                <a:srgbClr val="0000CC"/>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1B03C1EC-A9FF-AA84-92CE-C43F2473BD52}"/>
              </a:ext>
            </a:extLst>
          </p:cNvPr>
          <p:cNvSpPr/>
          <p:nvPr/>
        </p:nvSpPr>
        <p:spPr>
          <a:xfrm>
            <a:off x="665480" y="3347720"/>
            <a:ext cx="10505440" cy="1762760"/>
          </a:xfrm>
          <a:prstGeom prst="roundRect">
            <a:avLst/>
          </a:prstGeom>
          <a:ln w="57150">
            <a:solidFill>
              <a:srgbClr val="0066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a:ln>
                  <a:noFill/>
                </a:ln>
                <a:solidFill>
                  <a:srgbClr val="0000CC"/>
                </a:solidFill>
                <a:effectLst/>
                <a:uLnTx/>
                <a:uFillTx/>
                <a:latin typeface="Cambria Math" panose="02040503050406030204" pitchFamily="18" charset="0"/>
                <a:ea typeface="Cambria Math" panose="02040503050406030204" pitchFamily="18" charset="0"/>
                <a:cs typeface="+mn-cs"/>
              </a:rPr>
              <a:t>gitam madhuram pitam madhuram</a:t>
            </a:r>
            <a:br>
              <a:rPr kumimoji="0" lang="en-IN" sz="2800" b="0" i="0" u="none" strike="noStrike" kern="1200" cap="none" spc="0" normalizeH="0" baseline="0" noProof="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IN" sz="2800" b="0" i="0" u="none" strike="noStrike" kern="1200" cap="none" spc="0" normalizeH="0" baseline="0" noProof="0">
                <a:ln>
                  <a:noFill/>
                </a:ln>
                <a:solidFill>
                  <a:srgbClr val="0000CC"/>
                </a:solidFill>
                <a:effectLst/>
                <a:uLnTx/>
                <a:uFillTx/>
                <a:latin typeface="Cambria Math" panose="02040503050406030204" pitchFamily="18" charset="0"/>
                <a:ea typeface="Cambria Math" panose="02040503050406030204" pitchFamily="18" charset="0"/>
                <a:cs typeface="+mn-cs"/>
              </a:rPr>
              <a:t>bhuktam madhuram suptam madhuram</a:t>
            </a:r>
            <a:br>
              <a:rPr kumimoji="0" lang="en-IN" sz="2800" b="0" i="0" u="none" strike="noStrike" kern="1200" cap="none" spc="0" normalizeH="0" baseline="0" noProof="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IN" sz="2800" b="0" i="0" u="none" strike="noStrike" kern="1200" cap="none" spc="0" normalizeH="0" baseline="0" noProof="0">
                <a:ln>
                  <a:noFill/>
                </a:ln>
                <a:solidFill>
                  <a:srgbClr val="0000CC"/>
                </a:solidFill>
                <a:effectLst/>
                <a:uLnTx/>
                <a:uFillTx/>
                <a:latin typeface="Cambria Math" panose="02040503050406030204" pitchFamily="18" charset="0"/>
                <a:ea typeface="Cambria Math" panose="02040503050406030204" pitchFamily="18" charset="0"/>
                <a:cs typeface="+mn-cs"/>
              </a:rPr>
              <a:t>rupam madhuram tilakam madhuram</a:t>
            </a:r>
            <a:br>
              <a:rPr kumimoji="0" lang="en-IN" sz="2800" b="0" i="0" u="none" strike="noStrike" kern="1200" cap="none" spc="0" normalizeH="0" baseline="0" noProof="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IN" sz="2800" b="0" i="0" u="none" strike="noStrike" kern="1200" cap="none" spc="0" normalizeH="0" baseline="0" noProof="0">
                <a:ln>
                  <a:noFill/>
                </a:ln>
                <a:solidFill>
                  <a:srgbClr val="0000CC"/>
                </a:solidFill>
                <a:effectLst/>
                <a:uLnTx/>
                <a:uFillTx/>
                <a:latin typeface="Cambria Math" panose="02040503050406030204" pitchFamily="18" charset="0"/>
                <a:ea typeface="Cambria Math" panose="02040503050406030204" pitchFamily="18" charset="0"/>
                <a:cs typeface="+mn-cs"/>
              </a:rPr>
              <a:t>madhur-adipater akhilam madhuram || 4 ||</a:t>
            </a:r>
          </a:p>
        </p:txBody>
      </p:sp>
      <p:sp>
        <p:nvSpPr>
          <p:cNvPr id="7" name="Rectangle: Rounded Corners 6">
            <a:extLst>
              <a:ext uri="{FF2B5EF4-FFF2-40B4-BE49-F238E27FC236}">
                <a16:creationId xmlns:a16="http://schemas.microsoft.com/office/drawing/2014/main" id="{DEE8EABC-CA86-6905-37CC-EC44BB4CB120}"/>
              </a:ext>
            </a:extLst>
          </p:cNvPr>
          <p:cNvSpPr/>
          <p:nvPr/>
        </p:nvSpPr>
        <p:spPr>
          <a:xfrm>
            <a:off x="690880" y="5140960"/>
            <a:ext cx="10505440" cy="1371600"/>
          </a:xfrm>
          <a:prstGeom prst="roundRect">
            <a:avLst/>
          </a:prstGeom>
          <a:ln w="57150">
            <a:solidFill>
              <a:srgbClr val="0066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3600" b="0" i="0" u="none" strike="noStrike" kern="1200" cap="none" spc="0" normalizeH="0" baseline="0" noProof="0" dirty="0">
                <a:ln>
                  <a:noFill/>
                </a:ln>
                <a:solidFill>
                  <a:srgbClr val="0000CC"/>
                </a:solidFill>
                <a:effectLst/>
                <a:uLnTx/>
                <a:uFillTx/>
                <a:latin typeface="Arial" panose="020B0604020202020204" pitchFamily="34" charset="0"/>
                <a:ea typeface="+mn-ea"/>
                <a:cs typeface="Mangal" panose="02040503050203030202" pitchFamily="18" charset="0"/>
              </a:rPr>
              <a:t>गीतं मधुरं पीतं मधुरं भुक्तं मधुरं सुप्तं मधुरं ।</a:t>
            </a:r>
            <a:br>
              <a:rPr kumimoji="0" lang="hi-IN" sz="3600" b="0" i="0" u="none" strike="noStrike" kern="1200" cap="none" spc="0" normalizeH="0" baseline="0" noProof="0" dirty="0">
                <a:ln>
                  <a:noFill/>
                </a:ln>
                <a:solidFill>
                  <a:srgbClr val="0000CC"/>
                </a:solidFill>
                <a:effectLst/>
                <a:uLnTx/>
                <a:uFillTx/>
                <a:latin typeface="Calibri" panose="020F0502020204030204"/>
                <a:ea typeface="+mn-ea"/>
                <a:cs typeface="Mangal" panose="02040503050203030202" pitchFamily="18" charset="0"/>
              </a:rPr>
            </a:br>
            <a:r>
              <a:rPr kumimoji="0" lang="hi-IN" sz="3600" b="0" i="0" u="none" strike="noStrike" kern="1200" cap="none" spc="0" normalizeH="0" baseline="0" noProof="0" dirty="0">
                <a:ln>
                  <a:noFill/>
                </a:ln>
                <a:solidFill>
                  <a:srgbClr val="0000CC"/>
                </a:solidFill>
                <a:effectLst/>
                <a:uLnTx/>
                <a:uFillTx/>
                <a:latin typeface="Arial" panose="020B0604020202020204" pitchFamily="34" charset="0"/>
                <a:ea typeface="+mn-ea"/>
                <a:cs typeface="Mangal" panose="02040503050203030202" pitchFamily="18" charset="0"/>
              </a:rPr>
              <a:t>रूपं मधुरं तिलकं मधुरं मधुराधिपते रखिलं मधुरं ॥४॥</a:t>
            </a:r>
            <a:endParaRPr kumimoji="0" lang="en-IN" sz="3600" b="0" i="0" u="none" strike="noStrike" kern="1200" cap="none" spc="0" normalizeH="0" baseline="0" noProof="0" dirty="0">
              <a:ln>
                <a:noFill/>
              </a:ln>
              <a:solidFill>
                <a:srgbClr val="0000C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5610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A3E4C84-B198-56D1-3FB6-ED644C2689CF}"/>
              </a:ext>
            </a:extLst>
          </p:cNvPr>
          <p:cNvSpPr/>
          <p:nvPr/>
        </p:nvSpPr>
        <p:spPr>
          <a:xfrm>
            <a:off x="1473200" y="1016000"/>
            <a:ext cx="8676640" cy="4826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00CC"/>
                </a:solidFill>
                <a:effectLst/>
                <a:uLnTx/>
                <a:uFillTx/>
                <a:latin typeface="Noto Serif" panose="02020600060500020200" pitchFamily="18" charset="0"/>
                <a:ea typeface="+mn-ea"/>
                <a:cs typeface="+mn-cs"/>
              </a:rPr>
              <a:t>His song is sweet, His drinking is sweet, His eating is sweet, His sleeping is sweet, His beautiful form is sweet, His </a:t>
            </a:r>
            <a:r>
              <a:rPr kumimoji="0" lang="en-GB" sz="2800" b="0" i="1" u="none" strike="noStrike" kern="1200" cap="none" spc="0" normalizeH="0" baseline="0" noProof="0" dirty="0" err="1">
                <a:ln>
                  <a:noFill/>
                </a:ln>
                <a:solidFill>
                  <a:srgbClr val="0000CC"/>
                </a:solidFill>
                <a:effectLst/>
                <a:uLnTx/>
                <a:uFillTx/>
                <a:latin typeface="Noto Serif" panose="02020600060500020200" pitchFamily="18" charset="0"/>
                <a:ea typeface="+mn-ea"/>
                <a:cs typeface="+mn-cs"/>
              </a:rPr>
              <a:t>Tilaka</a:t>
            </a:r>
            <a:r>
              <a:rPr kumimoji="0" lang="en-GB" sz="2800" b="0" i="1" u="none" strike="noStrike" kern="1200" cap="none" spc="0" normalizeH="0" baseline="0" noProof="0" dirty="0">
                <a:ln>
                  <a:noFill/>
                </a:ln>
                <a:solidFill>
                  <a:srgbClr val="0000CC"/>
                </a:solidFill>
                <a:effectLst/>
                <a:uLnTx/>
                <a:uFillTx/>
                <a:latin typeface="Noto Serif" panose="02020600060500020200" pitchFamily="18" charset="0"/>
                <a:ea typeface="+mn-ea"/>
                <a:cs typeface="+mn-cs"/>
              </a:rPr>
              <a:t> (mark on the forehead) is sweet, Everything is completely sweet about the Lord of Sweetness.</a:t>
            </a:r>
            <a:endParaRPr kumimoji="0" lang="en-IN" sz="2800" b="0" i="0" u="none" strike="noStrike" kern="1200" cap="none" spc="0" normalizeH="0" baseline="0" noProof="0" dirty="0">
              <a:ln>
                <a:noFill/>
              </a:ln>
              <a:solidFill>
                <a:srgbClr val="0000CC"/>
              </a:solidFill>
              <a:effectLst/>
              <a:uLnTx/>
              <a:uFillTx/>
              <a:latin typeface="Calibri" panose="020F0502020204030204"/>
              <a:ea typeface="+mn-ea"/>
              <a:cs typeface="+mn-cs"/>
            </a:endParaRPr>
          </a:p>
        </p:txBody>
      </p:sp>
      <p:pic>
        <p:nvPicPr>
          <p:cNvPr id="4098" name="Picture 2" descr="Lord Krishna Devotional Songs - P.Susheela - Kannan Engae - Popular Krishna  Bhajan - Tamil Songs - YouTube">
            <a:extLst>
              <a:ext uri="{FF2B5EF4-FFF2-40B4-BE49-F238E27FC236}">
                <a16:creationId xmlns:a16="http://schemas.microsoft.com/office/drawing/2014/main" id="{DA05B94C-DF3D-C7C4-97B2-0653A0F1A9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493" y="254000"/>
            <a:ext cx="2709333"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gomatha with drinking milk krishnan hd images | Peinture  indienne, Peinture krishna, Krishna">
            <a:extLst>
              <a:ext uri="{FF2B5EF4-FFF2-40B4-BE49-F238E27FC236}">
                <a16:creationId xmlns:a16="http://schemas.microsoft.com/office/drawing/2014/main" id="{75F6C5B3-3CDE-7ACB-8D85-E7A9048956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455" y="40640"/>
            <a:ext cx="2310130" cy="16863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oking for Krishna | Krishna leela, Lord krishna wallpapers, Shree krishna">
            <a:extLst>
              <a:ext uri="{FF2B5EF4-FFF2-40B4-BE49-F238E27FC236}">
                <a16:creationId xmlns:a16="http://schemas.microsoft.com/office/drawing/2014/main" id="{9CD31EE6-A9F9-B637-1B49-B5FDD27781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1240" y="182880"/>
            <a:ext cx="1862140" cy="23063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leeping baby krishna☺ … | Krishna radha painting, Baby krishna, Krishna art">
            <a:extLst>
              <a:ext uri="{FF2B5EF4-FFF2-40B4-BE49-F238E27FC236}">
                <a16:creationId xmlns:a16="http://schemas.microsoft.com/office/drawing/2014/main" id="{350547B9-97BF-DF98-8B53-C8C49AE259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645" y="3429000"/>
            <a:ext cx="1862140" cy="18621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54 Hare krishna ideas | hare krishna, krishna, lord krishna">
            <a:extLst>
              <a:ext uri="{FF2B5EF4-FFF2-40B4-BE49-F238E27FC236}">
                <a16:creationId xmlns:a16="http://schemas.microsoft.com/office/drawing/2014/main" id="{0FC9ADF8-32E3-AE9F-9B0A-599198696B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82310" y="3067998"/>
            <a:ext cx="1624453" cy="212693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8" descr="Amma's stories on Krishna– The Gopi's selfless love on Krishna (18 stories)  – Hinduism is a Way of Life">
            <a:extLst>
              <a:ext uri="{FF2B5EF4-FFF2-40B4-BE49-F238E27FC236}">
                <a16:creationId xmlns:a16="http://schemas.microsoft.com/office/drawing/2014/main" id="{2E1AC78F-90AB-9692-6978-3695278347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7915" y="5227177"/>
            <a:ext cx="1990725" cy="1566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725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7055987-8FB8-E8DB-2AA4-0768680CFD7D}"/>
              </a:ext>
            </a:extLst>
          </p:cNvPr>
          <p:cNvSpPr/>
          <p:nvPr/>
        </p:nvSpPr>
        <p:spPr>
          <a:xfrm>
            <a:off x="168443" y="1359564"/>
            <a:ext cx="11766883" cy="5305930"/>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2800" b="0" i="0" u="none" strike="noStrike" cap="none" normalizeH="0" baseline="0" dirty="0">
              <a:ln>
                <a:noFill/>
              </a:ln>
              <a:solidFill>
                <a:srgbClr val="0000CC"/>
              </a:solidFill>
              <a:effectLst/>
              <a:latin typeface="vijaya" panose="02020604020202020204" pitchFamily="18" charset="0"/>
              <a:cs typeface="Lath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ta-IN" altLang="en-US" sz="2800" b="0" i="0" u="none" strike="noStrike" cap="none" normalizeH="0" baseline="0" dirty="0">
                <a:ln>
                  <a:noFill/>
                </a:ln>
                <a:solidFill>
                  <a:srgbClr val="0000CC"/>
                </a:solidFill>
                <a:effectLst/>
                <a:latin typeface="vijaya" panose="02020604020202020204" pitchFamily="18" charset="0"/>
                <a:cs typeface="Latha" panose="020B0604020202020204" pitchFamily="34" charset="0"/>
              </a:rPr>
              <a:t>சித்தி புத்தி ப்ரதே தேவி </a:t>
            </a:r>
            <a:endParaRPr kumimoji="0" lang="en-GB" altLang="en-US" sz="2800" b="0" i="0" u="none" strike="noStrike" cap="none" normalizeH="0" baseline="0" dirty="0">
              <a:ln>
                <a:noFill/>
              </a:ln>
              <a:solidFill>
                <a:srgbClr val="0000CC"/>
              </a:solidFill>
              <a:effectLst/>
              <a:latin typeface="vijaya" panose="02020604020202020204" pitchFamily="18" charset="0"/>
              <a:cs typeface="Lath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ta-IN" altLang="en-US" sz="2800" b="0" i="0" u="none" strike="noStrike" cap="none" normalizeH="0" baseline="0" dirty="0">
                <a:ln>
                  <a:noFill/>
                </a:ln>
                <a:solidFill>
                  <a:srgbClr val="0000CC"/>
                </a:solidFill>
                <a:effectLst/>
                <a:latin typeface="vijaya" panose="02020604020202020204" pitchFamily="18" charset="0"/>
                <a:cs typeface="Latha" panose="020B0604020202020204" pitchFamily="34" charset="0"/>
              </a:rPr>
              <a:t>புத்தி முக்தி ப்ரதாயினி </a:t>
            </a:r>
            <a:r>
              <a:rPr kumimoji="0" lang="en-US" altLang="en-US" sz="2800" b="0" i="0" u="none" strike="noStrike" cap="none" normalizeH="0" baseline="0" dirty="0">
                <a:ln>
                  <a:noFill/>
                </a:ln>
                <a:solidFill>
                  <a:srgbClr val="0000CC"/>
                </a:solidFill>
                <a:effectLst/>
                <a:latin typeface="vijaya" panose="02020604020202020204" pitchFamily="18" charset="0"/>
                <a:cs typeface="Latha" panose="020B0604020202020204" pitchFamily="34" charset="0"/>
              </a:rPr>
              <a:t>|</a:t>
            </a:r>
            <a:endParaRPr kumimoji="0" lang="en-US" altLang="en-US" sz="1600" b="1" i="0" u="none" strike="noStrike" cap="none" normalizeH="0" baseline="0" dirty="0">
              <a:ln>
                <a:noFill/>
              </a:ln>
              <a:solidFill>
                <a:srgbClr val="0000CC"/>
              </a:solidFill>
              <a:effectLst/>
              <a:latin typeface="Verdana" panose="020B060403050404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ta-IN" altLang="en-US" sz="2800" b="0" i="0" u="none" strike="noStrike" cap="none" normalizeH="0" baseline="0" dirty="0">
                <a:ln>
                  <a:noFill/>
                </a:ln>
                <a:solidFill>
                  <a:srgbClr val="0000CC"/>
                </a:solidFill>
                <a:effectLst/>
                <a:latin typeface="vijaya" panose="02020604020202020204" pitchFamily="18" charset="0"/>
                <a:cs typeface="Latha" panose="020B0604020202020204" pitchFamily="34" charset="0"/>
              </a:rPr>
              <a:t>மந்த்ர மூர்த்தே ஸதாதேவி </a:t>
            </a:r>
            <a:endParaRPr kumimoji="0" lang="en-GB" altLang="en-US" sz="2800" b="0" i="0" u="none" strike="noStrike" cap="none" normalizeH="0" baseline="0" dirty="0">
              <a:ln>
                <a:noFill/>
              </a:ln>
              <a:solidFill>
                <a:srgbClr val="0000CC"/>
              </a:solidFill>
              <a:effectLst/>
              <a:latin typeface="vijaya" panose="02020604020202020204" pitchFamily="18" charset="0"/>
              <a:cs typeface="Lath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ta-IN" altLang="en-US" sz="2800" b="0" i="0" u="none" strike="noStrike" cap="none" normalizeH="0" baseline="0" dirty="0">
                <a:ln>
                  <a:noFill/>
                </a:ln>
                <a:solidFill>
                  <a:srgbClr val="0000CC"/>
                </a:solidFill>
                <a:effectLst/>
                <a:latin typeface="vijaya" panose="02020604020202020204" pitchFamily="18" charset="0"/>
                <a:cs typeface="Latha" panose="020B0604020202020204" pitchFamily="34" charset="0"/>
              </a:rPr>
              <a:t>மஹாலக்ஷ்மி நமோஸ்துதே </a:t>
            </a:r>
            <a:r>
              <a:rPr kumimoji="0" lang="en-US" altLang="en-US" sz="2800" b="0" i="0" u="none" strike="noStrike" cap="none" normalizeH="0" baseline="0" dirty="0">
                <a:ln>
                  <a:noFill/>
                </a:ln>
                <a:solidFill>
                  <a:srgbClr val="0000CC"/>
                </a:solidFill>
                <a:effectLst/>
                <a:latin typeface="vijaya" panose="02020604020202020204" pitchFamily="18" charset="0"/>
                <a:cs typeface="Latha"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800" dirty="0">
              <a:solidFill>
                <a:srgbClr val="0000CC"/>
              </a:solidFill>
              <a:latin typeface="vijaya" panose="02020604020202020204" pitchFamily="18" charset="0"/>
              <a:cs typeface="Latha" panose="020B0604020202020204" pitchFamily="34" charset="0"/>
            </a:endParaRPr>
          </a:p>
          <a:p>
            <a:pPr algn="ctr" defTabSz="914400" eaLnBrk="0" fontAlgn="base" hangingPunct="0">
              <a:spcBef>
                <a:spcPct val="0"/>
              </a:spcBef>
              <a:spcAft>
                <a:spcPct val="0"/>
              </a:spcAft>
            </a:pPr>
            <a:r>
              <a:rPr lang="en-IN" sz="3200" b="0" i="0" dirty="0">
                <a:solidFill>
                  <a:srgbClr val="0000CC"/>
                </a:solidFill>
                <a:effectLst/>
                <a:latin typeface="Rockwell" panose="02060603020205020403" pitchFamily="18" charset="0"/>
              </a:rPr>
              <a:t>siddhi buddhi </a:t>
            </a:r>
            <a:r>
              <a:rPr lang="en-IN" sz="3200" b="0" i="0" dirty="0" err="1">
                <a:solidFill>
                  <a:srgbClr val="0000CC"/>
                </a:solidFill>
                <a:effectLst/>
                <a:latin typeface="Rockwell" panose="02060603020205020403" pitchFamily="18" charset="0"/>
              </a:rPr>
              <a:t>pradē</a:t>
            </a:r>
            <a:r>
              <a:rPr lang="en-IN" sz="3200" b="0" i="0" dirty="0">
                <a:solidFill>
                  <a:srgbClr val="0000CC"/>
                </a:solidFill>
                <a:effectLst/>
                <a:latin typeface="Rockwell" panose="02060603020205020403" pitchFamily="18" charset="0"/>
              </a:rPr>
              <a:t> </a:t>
            </a:r>
            <a:r>
              <a:rPr lang="en-IN" sz="3200" b="0" i="0" dirty="0" err="1">
                <a:solidFill>
                  <a:srgbClr val="0000CC"/>
                </a:solidFill>
                <a:effectLst/>
                <a:latin typeface="Rockwell" panose="02060603020205020403" pitchFamily="18" charset="0"/>
              </a:rPr>
              <a:t>dēvi</a:t>
            </a:r>
            <a:r>
              <a:rPr lang="en-IN" sz="3200" b="0" i="0" dirty="0">
                <a:solidFill>
                  <a:srgbClr val="0000CC"/>
                </a:solidFill>
                <a:effectLst/>
                <a:latin typeface="Rockwell" panose="02060603020205020403" pitchFamily="18" charset="0"/>
              </a:rPr>
              <a:t> </a:t>
            </a:r>
            <a:r>
              <a:rPr lang="en-IN" sz="3200" b="0" i="0" dirty="0" err="1">
                <a:solidFill>
                  <a:srgbClr val="0000CC"/>
                </a:solidFill>
                <a:effectLst/>
                <a:latin typeface="Rockwell" panose="02060603020205020403" pitchFamily="18" charset="0"/>
              </a:rPr>
              <a:t>bhukti</a:t>
            </a:r>
            <a:r>
              <a:rPr lang="en-IN" sz="3200" b="0" i="0" dirty="0">
                <a:solidFill>
                  <a:srgbClr val="0000CC"/>
                </a:solidFill>
                <a:effectLst/>
                <a:latin typeface="Rockwell" panose="02060603020205020403" pitchFamily="18" charset="0"/>
              </a:rPr>
              <a:t> </a:t>
            </a:r>
            <a:r>
              <a:rPr lang="en-IN" sz="3200" b="0" i="0" dirty="0" err="1">
                <a:solidFill>
                  <a:srgbClr val="0000CC"/>
                </a:solidFill>
                <a:effectLst/>
                <a:latin typeface="Rockwell" panose="02060603020205020403" pitchFamily="18" charset="0"/>
              </a:rPr>
              <a:t>mukti</a:t>
            </a:r>
            <a:r>
              <a:rPr lang="en-IN" sz="3200" b="0" i="0" dirty="0">
                <a:solidFill>
                  <a:srgbClr val="0000CC"/>
                </a:solidFill>
                <a:effectLst/>
                <a:latin typeface="Rockwell" panose="02060603020205020403" pitchFamily="18" charset="0"/>
              </a:rPr>
              <a:t> </a:t>
            </a:r>
            <a:r>
              <a:rPr lang="en-IN" sz="3200" b="0" i="0" dirty="0" err="1">
                <a:solidFill>
                  <a:srgbClr val="0000CC"/>
                </a:solidFill>
                <a:effectLst/>
                <a:latin typeface="Rockwell" panose="02060603020205020403" pitchFamily="18" charset="0"/>
              </a:rPr>
              <a:t>pradāyini</a:t>
            </a:r>
            <a:r>
              <a:rPr lang="en-IN" sz="3200" b="0" i="0" dirty="0">
                <a:solidFill>
                  <a:srgbClr val="0000CC"/>
                </a:solidFill>
                <a:effectLst/>
                <a:latin typeface="Rockwell" panose="02060603020205020403" pitchFamily="18" charset="0"/>
              </a:rPr>
              <a:t> ।</a:t>
            </a:r>
            <a:br>
              <a:rPr lang="en-IN" sz="3200" dirty="0">
                <a:solidFill>
                  <a:srgbClr val="0000CC"/>
                </a:solidFill>
                <a:latin typeface="Rockwell" panose="02060603020205020403" pitchFamily="18" charset="0"/>
              </a:rPr>
            </a:br>
            <a:r>
              <a:rPr lang="en-IN" sz="3200" b="0" i="0" dirty="0">
                <a:solidFill>
                  <a:srgbClr val="0000CC"/>
                </a:solidFill>
                <a:effectLst/>
                <a:latin typeface="Rockwell" panose="02060603020205020403" pitchFamily="18" charset="0"/>
              </a:rPr>
              <a:t>mantra </a:t>
            </a:r>
            <a:r>
              <a:rPr lang="en-IN" sz="3200" b="0" i="0" dirty="0" err="1">
                <a:solidFill>
                  <a:srgbClr val="0000CC"/>
                </a:solidFill>
                <a:effectLst/>
                <a:latin typeface="Rockwell" panose="02060603020205020403" pitchFamily="18" charset="0"/>
              </a:rPr>
              <a:t>mūrtē</a:t>
            </a:r>
            <a:r>
              <a:rPr lang="en-IN" sz="3200" b="0" i="0" dirty="0">
                <a:solidFill>
                  <a:srgbClr val="0000CC"/>
                </a:solidFill>
                <a:effectLst/>
                <a:latin typeface="Rockwell" panose="02060603020205020403" pitchFamily="18" charset="0"/>
              </a:rPr>
              <a:t> </a:t>
            </a:r>
            <a:r>
              <a:rPr lang="en-IN" sz="3200" b="0" i="0" dirty="0" err="1">
                <a:solidFill>
                  <a:srgbClr val="0000CC"/>
                </a:solidFill>
                <a:effectLst/>
                <a:latin typeface="Rockwell" panose="02060603020205020403" pitchFamily="18" charset="0"/>
              </a:rPr>
              <a:t>sadā</a:t>
            </a:r>
            <a:r>
              <a:rPr lang="en-IN" sz="3200" b="0" i="0" dirty="0">
                <a:solidFill>
                  <a:srgbClr val="0000CC"/>
                </a:solidFill>
                <a:effectLst/>
                <a:latin typeface="Rockwell" panose="02060603020205020403" pitchFamily="18" charset="0"/>
              </a:rPr>
              <a:t> </a:t>
            </a:r>
            <a:r>
              <a:rPr lang="en-IN" sz="3200" b="0" i="0" dirty="0" err="1">
                <a:solidFill>
                  <a:srgbClr val="0000CC"/>
                </a:solidFill>
                <a:effectLst/>
                <a:latin typeface="Rockwell" panose="02060603020205020403" pitchFamily="18" charset="0"/>
              </a:rPr>
              <a:t>dēvi</a:t>
            </a:r>
            <a:r>
              <a:rPr lang="en-IN" sz="3200" b="0" i="0" dirty="0">
                <a:solidFill>
                  <a:srgbClr val="0000CC"/>
                </a:solidFill>
                <a:effectLst/>
                <a:latin typeface="Rockwell" panose="02060603020205020403" pitchFamily="18" charset="0"/>
              </a:rPr>
              <a:t> </a:t>
            </a:r>
            <a:r>
              <a:rPr lang="en-IN" sz="3200" b="0" i="0" dirty="0" err="1">
                <a:solidFill>
                  <a:srgbClr val="0000CC"/>
                </a:solidFill>
                <a:effectLst/>
                <a:latin typeface="Rockwell" panose="02060603020205020403" pitchFamily="18" charset="0"/>
              </a:rPr>
              <a:t>mahālakṣmi</a:t>
            </a:r>
            <a:r>
              <a:rPr lang="en-IN" sz="3200" b="0" i="0" dirty="0">
                <a:solidFill>
                  <a:srgbClr val="0000CC"/>
                </a:solidFill>
                <a:effectLst/>
                <a:latin typeface="Rockwell" panose="02060603020205020403" pitchFamily="18" charset="0"/>
              </a:rPr>
              <a:t> </a:t>
            </a:r>
            <a:r>
              <a:rPr lang="en-IN" sz="3200" b="0" i="0" dirty="0" err="1">
                <a:solidFill>
                  <a:srgbClr val="0000CC"/>
                </a:solidFill>
                <a:effectLst/>
                <a:latin typeface="Rockwell" panose="02060603020205020403" pitchFamily="18" charset="0"/>
              </a:rPr>
              <a:t>namō'stu</a:t>
            </a:r>
            <a:r>
              <a:rPr lang="en-IN" sz="3200" b="0" i="0" dirty="0">
                <a:solidFill>
                  <a:srgbClr val="0000CC"/>
                </a:solidFill>
                <a:effectLst/>
                <a:latin typeface="Rockwell" panose="02060603020205020403" pitchFamily="18" charset="0"/>
              </a:rPr>
              <a:t> </a:t>
            </a:r>
            <a:r>
              <a:rPr lang="en-IN" sz="3200" b="0" i="0" dirty="0" err="1">
                <a:solidFill>
                  <a:srgbClr val="0000CC"/>
                </a:solidFill>
                <a:effectLst/>
                <a:latin typeface="Rockwell" panose="02060603020205020403" pitchFamily="18" charset="0"/>
              </a:rPr>
              <a:t>tē</a:t>
            </a:r>
            <a:r>
              <a:rPr lang="en-IN" sz="3200" b="0" i="0" dirty="0">
                <a:solidFill>
                  <a:srgbClr val="0000CC"/>
                </a:solidFill>
                <a:effectLst/>
                <a:latin typeface="Rockwell" panose="02060603020205020403" pitchFamily="18" charset="0"/>
              </a:rPr>
              <a:t> ॥</a:t>
            </a:r>
          </a:p>
          <a:p>
            <a:pPr algn="ctr" defTabSz="914400" eaLnBrk="0" fontAlgn="base" hangingPunct="0">
              <a:spcBef>
                <a:spcPct val="0"/>
              </a:spcBef>
              <a:spcAft>
                <a:spcPct val="0"/>
              </a:spcAft>
            </a:pPr>
            <a:endParaRPr lang="en-IN" sz="3200" dirty="0">
              <a:solidFill>
                <a:srgbClr val="0000CC"/>
              </a:solidFill>
              <a:latin typeface="Rockwell" panose="02060603020205020403" pitchFamily="18" charset="0"/>
              <a:ea typeface="Cambria" panose="02040503050406030204" pitchFamily="18" charset="0"/>
              <a:cs typeface="Latha" panose="020B0604020202020204" pitchFamily="34" charset="0"/>
            </a:endParaRPr>
          </a:p>
          <a:p>
            <a:pPr algn="ctr" defTabSz="914400" eaLnBrk="0" fontAlgn="base" hangingPunct="0">
              <a:spcBef>
                <a:spcPct val="0"/>
              </a:spcBef>
              <a:spcAft>
                <a:spcPct val="0"/>
              </a:spcAft>
            </a:pPr>
            <a:r>
              <a:rPr lang="hi-IN" sz="3200" b="1" i="0" dirty="0">
                <a:solidFill>
                  <a:srgbClr val="0000CC"/>
                </a:solidFill>
                <a:effectLst/>
                <a:latin typeface="Mangal" panose="02040503050203030202" pitchFamily="18" charset="0"/>
              </a:rPr>
              <a:t>सिद्धि</a:t>
            </a:r>
            <a:r>
              <a:rPr lang="en-GB" sz="3200" b="1" i="0" dirty="0">
                <a:solidFill>
                  <a:srgbClr val="0000CC"/>
                </a:solidFill>
                <a:effectLst/>
                <a:latin typeface="Mangal" panose="02040503050203030202" pitchFamily="18" charset="0"/>
              </a:rPr>
              <a:t> </a:t>
            </a:r>
            <a:r>
              <a:rPr lang="hi-IN" sz="3200" b="1" i="0" dirty="0">
                <a:solidFill>
                  <a:srgbClr val="0000CC"/>
                </a:solidFill>
                <a:effectLst/>
                <a:latin typeface="Mangal" panose="02040503050203030202" pitchFamily="18" charset="0"/>
              </a:rPr>
              <a:t>बुद्धि</a:t>
            </a:r>
            <a:r>
              <a:rPr lang="en-GB" sz="3200" b="1" i="0" dirty="0">
                <a:solidFill>
                  <a:srgbClr val="0000CC"/>
                </a:solidFill>
                <a:effectLst/>
                <a:latin typeface="Mangal" panose="02040503050203030202" pitchFamily="18" charset="0"/>
              </a:rPr>
              <a:t> </a:t>
            </a:r>
            <a:r>
              <a:rPr lang="hi-IN" sz="3200" b="1" i="0" dirty="0">
                <a:solidFill>
                  <a:srgbClr val="0000CC"/>
                </a:solidFill>
                <a:effectLst/>
                <a:latin typeface="Mangal" panose="02040503050203030202" pitchFamily="18" charset="0"/>
              </a:rPr>
              <a:t>प्रदे देवि भुक्ति</a:t>
            </a:r>
            <a:r>
              <a:rPr lang="en-GB" sz="3200" b="1" i="0" dirty="0">
                <a:solidFill>
                  <a:srgbClr val="0000CC"/>
                </a:solidFill>
                <a:effectLst/>
                <a:latin typeface="Mangal" panose="02040503050203030202" pitchFamily="18" charset="0"/>
              </a:rPr>
              <a:t> </a:t>
            </a:r>
            <a:r>
              <a:rPr lang="hi-IN" sz="3200" b="1" i="0" dirty="0">
                <a:solidFill>
                  <a:srgbClr val="0000CC"/>
                </a:solidFill>
                <a:effectLst/>
                <a:latin typeface="Mangal" panose="02040503050203030202" pitchFamily="18" charset="0"/>
              </a:rPr>
              <a:t>मुक्ति</a:t>
            </a:r>
            <a:r>
              <a:rPr lang="en-GB" sz="3200" b="1" i="0" dirty="0">
                <a:solidFill>
                  <a:srgbClr val="0000CC"/>
                </a:solidFill>
                <a:effectLst/>
                <a:latin typeface="Mangal" panose="02040503050203030202" pitchFamily="18" charset="0"/>
              </a:rPr>
              <a:t> </a:t>
            </a:r>
            <a:r>
              <a:rPr lang="hi-IN" sz="3200" b="1" i="0" dirty="0">
                <a:solidFill>
                  <a:srgbClr val="0000CC"/>
                </a:solidFill>
                <a:effectLst/>
                <a:latin typeface="Mangal" panose="02040503050203030202" pitchFamily="18" charset="0"/>
              </a:rPr>
              <a:t>प्रदायिनि ।</a:t>
            </a:r>
            <a:br>
              <a:rPr lang="hi-IN" sz="3200" dirty="0">
                <a:solidFill>
                  <a:srgbClr val="0000CC"/>
                </a:solidFill>
              </a:rPr>
            </a:br>
            <a:r>
              <a:rPr lang="hi-IN" sz="3200" b="1" i="0" dirty="0">
                <a:solidFill>
                  <a:srgbClr val="0000CC"/>
                </a:solidFill>
                <a:effectLst/>
                <a:latin typeface="Mangal" panose="02040503050203030202" pitchFamily="18" charset="0"/>
              </a:rPr>
              <a:t>मन्त्रमूर्ते सदा देवि महालक्ष्मि नमोऽस्तुते ॥४॥</a:t>
            </a:r>
            <a:endParaRPr lang="en-IN" sz="3200" dirty="0">
              <a:solidFill>
                <a:srgbClr val="0000CC"/>
              </a:solidFill>
              <a:latin typeface="Cambria" panose="02040503050406030204" pitchFamily="18" charset="0"/>
              <a:ea typeface="Cambria" panose="02040503050406030204" pitchFamily="18" charset="0"/>
              <a:cs typeface="Latha" panose="020B0604020202020204" pitchFamily="34" charset="0"/>
            </a:endParaRPr>
          </a:p>
          <a:p>
            <a:pPr algn="ctr" defTabSz="914400" eaLnBrk="0" fontAlgn="base" hangingPunct="0">
              <a:spcBef>
                <a:spcPct val="0"/>
              </a:spcBef>
              <a:spcAft>
                <a:spcPct val="0"/>
              </a:spcAft>
            </a:pPr>
            <a:endParaRPr lang="en-IN" sz="1600" dirty="0">
              <a:solidFill>
                <a:srgbClr val="0000CC"/>
              </a:solidFill>
              <a:latin typeface="Rockwell" panose="02060603020205020403" pitchFamily="18" charset="0"/>
              <a:ea typeface="Cambria" panose="02040503050406030204" pitchFamily="18" charset="0"/>
              <a:cs typeface="Latha"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rgbClr val="0000CC"/>
              </a:solidFill>
              <a:effectLst/>
              <a:latin typeface="Verdana" panose="020B0604030504040204" pitchFamily="34" charset="0"/>
            </a:endParaRPr>
          </a:p>
        </p:txBody>
      </p:sp>
      <p:sp>
        <p:nvSpPr>
          <p:cNvPr id="10" name="Rectangle: Beveled 9">
            <a:extLst>
              <a:ext uri="{FF2B5EF4-FFF2-40B4-BE49-F238E27FC236}">
                <a16:creationId xmlns:a16="http://schemas.microsoft.com/office/drawing/2014/main" id="{3F838C81-732B-0DF9-A0B6-B3E3EEF81F66}"/>
              </a:ext>
            </a:extLst>
          </p:cNvPr>
          <p:cNvSpPr/>
          <p:nvPr/>
        </p:nvSpPr>
        <p:spPr>
          <a:xfrm>
            <a:off x="3958389" y="132346"/>
            <a:ext cx="4559969" cy="958516"/>
          </a:xfrm>
          <a:prstGeom prst="bevel">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4400" b="1" dirty="0">
                <a:solidFill>
                  <a:srgbClr val="C00000"/>
                </a:solidFill>
                <a:latin typeface="Algerian" panose="04020705040A02060702" pitchFamily="82" charset="0"/>
                <a:ea typeface="Cambria" panose="02040503050406030204" pitchFamily="18" charset="0"/>
              </a:rPr>
              <a:t>PASURAM 4</a:t>
            </a:r>
            <a:endParaRPr lang="en-IN" sz="4400" b="1" dirty="0">
              <a:solidFill>
                <a:srgbClr val="C00000"/>
              </a:solidFill>
              <a:latin typeface="Algerian" panose="04020705040A02060702" pitchFamily="82" charset="0"/>
              <a:ea typeface="Cambria" panose="02040503050406030204" pitchFamily="18" charset="0"/>
            </a:endParaRPr>
          </a:p>
        </p:txBody>
      </p:sp>
      <p:sp>
        <p:nvSpPr>
          <p:cNvPr id="5" name="Rectangle 3">
            <a:extLst>
              <a:ext uri="{FF2B5EF4-FFF2-40B4-BE49-F238E27FC236}">
                <a16:creationId xmlns:a16="http://schemas.microsoft.com/office/drawing/2014/main" id="{4E72050E-F940-4A44-E775-DD75190F95E4}"/>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1684F74C-A5E6-2821-E4DB-B84FC69D4992}"/>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EDCA3391-4B05-328E-9E3B-75F1BCDD9FBC}"/>
              </a:ext>
            </a:extLst>
          </p:cNvPr>
          <p:cNvSpPr>
            <a:spLocks noChangeArrowheads="1"/>
          </p:cNvSpPr>
          <p:nvPr/>
        </p:nvSpPr>
        <p:spPr bwMode="auto">
          <a:xfrm>
            <a:off x="0" y="90100"/>
            <a:ext cx="65" cy="276999"/>
          </a:xfrm>
          <a:prstGeom prst="rect">
            <a:avLst/>
          </a:prstGeom>
          <a:solidFill>
            <a:srgbClr val="E3A32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 name="Picture 1">
            <a:extLst>
              <a:ext uri="{FF2B5EF4-FFF2-40B4-BE49-F238E27FC236}">
                <a16:creationId xmlns:a16="http://schemas.microsoft.com/office/drawing/2014/main" id="{881E5B94-6407-BC84-5DC9-4250529AB358}"/>
              </a:ext>
            </a:extLst>
          </p:cNvPr>
          <p:cNvPicPr>
            <a:picLocks noChangeAspect="1"/>
          </p:cNvPicPr>
          <p:nvPr/>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17152" y="-7675"/>
            <a:ext cx="1322709" cy="1322709"/>
          </a:xfrm>
          <a:prstGeom prst="rect">
            <a:avLst/>
          </a:prstGeom>
        </p:spPr>
      </p:pic>
    </p:spTree>
    <p:extLst>
      <p:ext uri="{BB962C8B-B14F-4D97-AF65-F5344CB8AC3E}">
        <p14:creationId xmlns:p14="http://schemas.microsoft.com/office/powerpoint/2010/main" val="223515977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E09A692-6F44-AD95-CB0A-E50FE6110411}"/>
              </a:ext>
            </a:extLst>
          </p:cNvPr>
          <p:cNvSpPr/>
          <p:nvPr/>
        </p:nvSpPr>
        <p:spPr>
          <a:xfrm>
            <a:off x="4053840" y="193040"/>
            <a:ext cx="3728720" cy="7315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w="0"/>
                <a:solidFill>
                  <a:srgbClr val="006600"/>
                </a:solidFill>
                <a:effectLst>
                  <a:outerShdw blurRad="38100" dist="25400" dir="5400000" algn="ctr" rotWithShape="0">
                    <a:srgbClr val="6E747A">
                      <a:alpha val="43000"/>
                    </a:srgbClr>
                  </a:outerShdw>
                </a:effectLst>
                <a:uLnTx/>
                <a:uFillTx/>
                <a:latin typeface="Cambria Math" panose="02040503050406030204" pitchFamily="18" charset="0"/>
                <a:ea typeface="Cambria Math" panose="02040503050406030204" pitchFamily="18" charset="0"/>
                <a:cs typeface="+mn-cs"/>
              </a:rPr>
              <a:t>PASURAM -5</a:t>
            </a:r>
            <a:endParaRPr kumimoji="0" lang="en-IN" sz="3600" b="1" i="0" u="none" strike="noStrike" kern="1200" cap="none" spc="0" normalizeH="0" baseline="0" noProof="0" dirty="0">
              <a:ln w="0"/>
              <a:solidFill>
                <a:srgbClr val="006600"/>
              </a:solidFill>
              <a:effectLst>
                <a:outerShdw blurRad="38100" dist="25400" dir="5400000" algn="ctr" rotWithShape="0">
                  <a:srgbClr val="6E747A">
                    <a:alpha val="43000"/>
                  </a:srgbClr>
                </a:outerShdw>
              </a:effectLst>
              <a:uLnTx/>
              <a:uFillTx/>
              <a:latin typeface="Cambria Math" panose="02040503050406030204" pitchFamily="18" charset="0"/>
              <a:ea typeface="Cambria Math" panose="02040503050406030204" pitchFamily="18" charset="0"/>
              <a:cs typeface="+mn-cs"/>
            </a:endParaRPr>
          </a:p>
        </p:txBody>
      </p:sp>
      <p:sp>
        <p:nvSpPr>
          <p:cNvPr id="5" name="Rectangle: Rounded Corners 4">
            <a:extLst>
              <a:ext uri="{FF2B5EF4-FFF2-40B4-BE49-F238E27FC236}">
                <a16:creationId xmlns:a16="http://schemas.microsoft.com/office/drawing/2014/main" id="{127B4C16-BED3-A5E2-F42F-D1BCC02ACD96}"/>
              </a:ext>
            </a:extLst>
          </p:cNvPr>
          <p:cNvSpPr/>
          <p:nvPr/>
        </p:nvSpPr>
        <p:spPr>
          <a:xfrm>
            <a:off x="640080" y="1452879"/>
            <a:ext cx="10505440" cy="1864359"/>
          </a:xfrm>
          <a:prstGeom prst="roundRect">
            <a:avLst/>
          </a:prstGeom>
          <a:ln w="57150">
            <a:solidFill>
              <a:srgbClr val="0066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800" b="1" i="0" u="none" strike="noStrike" kern="1200" cap="none" spc="0" normalizeH="0" baseline="0" noProof="0">
                <a:ln>
                  <a:noFill/>
                </a:ln>
                <a:solidFill>
                  <a:srgbClr val="0000FF"/>
                </a:solidFill>
                <a:effectLst/>
                <a:uLnTx/>
                <a:uFillTx/>
                <a:latin typeface="Mukta Malar"/>
                <a:ea typeface="+mn-ea"/>
                <a:cs typeface="Latha" panose="020B0604020202020204" pitchFamily="34" charset="0"/>
              </a:rPr>
              <a:t>கரணம் மது⁴ரம் தரணம் மது⁴ரம்</a:t>
            </a:r>
            <a:br>
              <a:rPr kumimoji="0" lang="ta-IN" sz="2800" b="0" i="0" u="none" strike="noStrike" kern="1200" cap="none" spc="0" normalizeH="0" baseline="0" noProof="0">
                <a:ln>
                  <a:noFill/>
                </a:ln>
                <a:solidFill>
                  <a:prstClr val="black"/>
                </a:solidFill>
                <a:effectLst/>
                <a:uLnTx/>
                <a:uFillTx/>
                <a:latin typeface="Calibri" panose="020F0502020204030204"/>
                <a:ea typeface="+mn-ea"/>
                <a:cs typeface="Latha" panose="020B0604020202020204" pitchFamily="34" charset="0"/>
              </a:rPr>
            </a:br>
            <a:r>
              <a:rPr kumimoji="0" lang="ta-IN" sz="2800" b="1" i="0" u="none" strike="noStrike" kern="1200" cap="none" spc="0" normalizeH="0" baseline="0" noProof="0">
                <a:ln>
                  <a:noFill/>
                </a:ln>
                <a:solidFill>
                  <a:srgbClr val="0000FF"/>
                </a:solidFill>
                <a:effectLst/>
                <a:uLnTx/>
                <a:uFillTx/>
                <a:latin typeface="Mukta Malar"/>
                <a:ea typeface="+mn-ea"/>
                <a:cs typeface="Latha" panose="020B0604020202020204" pitchFamily="34" charset="0"/>
              </a:rPr>
              <a:t>ஹரணம் மது⁴ரம் ஸ்மரணம் மது⁴ரம் |</a:t>
            </a:r>
            <a:br>
              <a:rPr kumimoji="0" lang="ta-IN" sz="2800" b="0" i="0" u="none" strike="noStrike" kern="1200" cap="none" spc="0" normalizeH="0" baseline="0" noProof="0">
                <a:ln>
                  <a:noFill/>
                </a:ln>
                <a:solidFill>
                  <a:prstClr val="black"/>
                </a:solidFill>
                <a:effectLst/>
                <a:uLnTx/>
                <a:uFillTx/>
                <a:latin typeface="Calibri" panose="020F0502020204030204"/>
                <a:ea typeface="+mn-ea"/>
                <a:cs typeface="Latha" panose="020B0604020202020204" pitchFamily="34" charset="0"/>
              </a:rPr>
            </a:br>
            <a:r>
              <a:rPr kumimoji="0" lang="ta-IN" sz="2800" b="1" i="0" u="none" strike="noStrike" kern="1200" cap="none" spc="0" normalizeH="0" baseline="0" noProof="0">
                <a:ln>
                  <a:noFill/>
                </a:ln>
                <a:solidFill>
                  <a:srgbClr val="0000FF"/>
                </a:solidFill>
                <a:effectLst/>
                <a:uLnTx/>
                <a:uFillTx/>
                <a:latin typeface="Mukta Malar"/>
                <a:ea typeface="+mn-ea"/>
                <a:cs typeface="Latha" panose="020B0604020202020204" pitchFamily="34" charset="0"/>
              </a:rPr>
              <a:t>வமிதம் மது⁴ரம் ஶமிதம் மது⁴ரம்</a:t>
            </a:r>
            <a:br>
              <a:rPr kumimoji="0" lang="ta-IN" sz="2800" b="0" i="0" u="none" strike="noStrike" kern="1200" cap="none" spc="0" normalizeH="0" baseline="0" noProof="0">
                <a:ln>
                  <a:noFill/>
                </a:ln>
                <a:solidFill>
                  <a:prstClr val="black"/>
                </a:solidFill>
                <a:effectLst/>
                <a:uLnTx/>
                <a:uFillTx/>
                <a:latin typeface="Calibri" panose="020F0502020204030204"/>
                <a:ea typeface="+mn-ea"/>
                <a:cs typeface="Latha" panose="020B0604020202020204" pitchFamily="34" charset="0"/>
              </a:rPr>
            </a:br>
            <a:r>
              <a:rPr kumimoji="0" lang="ta-IN" sz="2800" b="1" i="0" u="none" strike="noStrike" kern="1200" cap="none" spc="0" normalizeH="0" baseline="0" noProof="0">
                <a:ln>
                  <a:noFill/>
                </a:ln>
                <a:solidFill>
                  <a:srgbClr val="0000FF"/>
                </a:solidFill>
                <a:effectLst/>
                <a:uLnTx/>
                <a:uFillTx/>
                <a:latin typeface="Mukta Malar"/>
                <a:ea typeface="+mn-ea"/>
                <a:cs typeface="Latha" panose="020B0604020202020204" pitchFamily="34" charset="0"/>
              </a:rPr>
              <a:t>மது⁴ராதி⁴பதேரகி²லம் மது⁴ரம் || 5 ||</a:t>
            </a:r>
            <a:endParaRPr kumimoji="0" lang="en-IN" sz="2800" b="0" i="0" u="none" strike="noStrike" kern="1200" cap="none" spc="0" normalizeH="0" baseline="0" noProof="0">
              <a:ln>
                <a:noFill/>
              </a:ln>
              <a:solidFill>
                <a:srgbClr val="0000CC"/>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1B03C1EC-A9FF-AA84-92CE-C43F2473BD52}"/>
              </a:ext>
            </a:extLst>
          </p:cNvPr>
          <p:cNvSpPr/>
          <p:nvPr/>
        </p:nvSpPr>
        <p:spPr>
          <a:xfrm>
            <a:off x="665480" y="3347720"/>
            <a:ext cx="10505440" cy="1732279"/>
          </a:xfrm>
          <a:prstGeom prst="roundRect">
            <a:avLst/>
          </a:prstGeom>
          <a:ln w="57150">
            <a:solidFill>
              <a:srgbClr val="0066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a:ln>
                  <a:noFill/>
                </a:ln>
                <a:solidFill>
                  <a:srgbClr val="0000CC"/>
                </a:solidFill>
                <a:effectLst/>
                <a:uLnTx/>
                <a:uFillTx/>
                <a:latin typeface="Cambria Math" panose="02040503050406030204" pitchFamily="18" charset="0"/>
                <a:ea typeface="Cambria Math" panose="02040503050406030204" pitchFamily="18" charset="0"/>
                <a:cs typeface="+mn-cs"/>
              </a:rPr>
              <a:t>karanam madhuram taranam madhuram</a:t>
            </a:r>
            <a:br>
              <a:rPr kumimoji="0" lang="en-IN" sz="2800" b="0" i="0" u="none" strike="noStrike" kern="1200" cap="none" spc="0" normalizeH="0" baseline="0" noProof="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IN" sz="2800" b="0" i="0" u="none" strike="noStrike" kern="1200" cap="none" spc="0" normalizeH="0" baseline="0" noProof="0">
                <a:ln>
                  <a:noFill/>
                </a:ln>
                <a:solidFill>
                  <a:srgbClr val="0000CC"/>
                </a:solidFill>
                <a:effectLst/>
                <a:uLnTx/>
                <a:uFillTx/>
                <a:latin typeface="Cambria Math" panose="02040503050406030204" pitchFamily="18" charset="0"/>
                <a:ea typeface="Cambria Math" panose="02040503050406030204" pitchFamily="18" charset="0"/>
                <a:cs typeface="+mn-cs"/>
              </a:rPr>
              <a:t>haranam madhuram ramanam madhuram</a:t>
            </a:r>
            <a:br>
              <a:rPr kumimoji="0" lang="en-IN" sz="2800" b="0" i="0" u="none" strike="noStrike" kern="1200" cap="none" spc="0" normalizeH="0" baseline="0" noProof="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IN" sz="2800" b="0" i="0" u="none" strike="noStrike" kern="1200" cap="none" spc="0" normalizeH="0" baseline="0" noProof="0">
                <a:ln>
                  <a:noFill/>
                </a:ln>
                <a:solidFill>
                  <a:srgbClr val="0000CC"/>
                </a:solidFill>
                <a:effectLst/>
                <a:uLnTx/>
                <a:uFillTx/>
                <a:latin typeface="Cambria Math" panose="02040503050406030204" pitchFamily="18" charset="0"/>
                <a:ea typeface="Cambria Math" panose="02040503050406030204" pitchFamily="18" charset="0"/>
                <a:cs typeface="+mn-cs"/>
              </a:rPr>
              <a:t>vamitam madhuram shamitam madhuram</a:t>
            </a:r>
            <a:br>
              <a:rPr kumimoji="0" lang="en-IN" sz="2800" b="0" i="0" u="none" strike="noStrike" kern="1200" cap="none" spc="0" normalizeH="0" baseline="0" noProof="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IN" sz="2800" b="0" i="0" u="none" strike="noStrike" kern="1200" cap="none" spc="0" normalizeH="0" baseline="0" noProof="0">
                <a:ln>
                  <a:noFill/>
                </a:ln>
                <a:solidFill>
                  <a:srgbClr val="0000CC"/>
                </a:solidFill>
                <a:effectLst/>
                <a:uLnTx/>
                <a:uFillTx/>
                <a:latin typeface="Cambria Math" panose="02040503050406030204" pitchFamily="18" charset="0"/>
                <a:ea typeface="Cambria Math" panose="02040503050406030204" pitchFamily="18" charset="0"/>
                <a:cs typeface="+mn-cs"/>
              </a:rPr>
              <a:t>madhur-adipater akhilam madhuram || 5 ||</a:t>
            </a:r>
          </a:p>
        </p:txBody>
      </p:sp>
      <p:sp>
        <p:nvSpPr>
          <p:cNvPr id="7" name="Rectangle: Rounded Corners 6">
            <a:extLst>
              <a:ext uri="{FF2B5EF4-FFF2-40B4-BE49-F238E27FC236}">
                <a16:creationId xmlns:a16="http://schemas.microsoft.com/office/drawing/2014/main" id="{DEE8EABC-CA86-6905-37CC-EC44BB4CB120}"/>
              </a:ext>
            </a:extLst>
          </p:cNvPr>
          <p:cNvSpPr/>
          <p:nvPr/>
        </p:nvSpPr>
        <p:spPr>
          <a:xfrm>
            <a:off x="690880" y="5110480"/>
            <a:ext cx="10505440" cy="1371600"/>
          </a:xfrm>
          <a:prstGeom prst="roundRect">
            <a:avLst/>
          </a:prstGeom>
          <a:ln w="57150">
            <a:solidFill>
              <a:srgbClr val="0066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3200" b="0" i="0" u="none" strike="noStrike" kern="1200" cap="none" spc="0" normalizeH="0" baseline="0" noProof="0">
                <a:ln>
                  <a:noFill/>
                </a:ln>
                <a:solidFill>
                  <a:srgbClr val="0000CC"/>
                </a:solidFill>
                <a:effectLst/>
                <a:uLnTx/>
                <a:uFillTx/>
                <a:latin typeface="Arial" panose="020B0604020202020204" pitchFamily="34" charset="0"/>
                <a:ea typeface="+mn-ea"/>
                <a:cs typeface="Mangal" panose="02040503050203030202" pitchFamily="18" charset="0"/>
              </a:rPr>
              <a:t>करणं मधुरं तरणं मधुरं हरणं मधुरं रमणं मधुरं ।</a:t>
            </a:r>
            <a:br>
              <a:rPr kumimoji="0" lang="hi-IN" sz="3200" b="0" i="0" u="none" strike="noStrike" kern="1200" cap="none" spc="0" normalizeH="0" baseline="0" noProof="0">
                <a:ln>
                  <a:noFill/>
                </a:ln>
                <a:solidFill>
                  <a:srgbClr val="0000CC"/>
                </a:solidFill>
                <a:effectLst/>
                <a:uLnTx/>
                <a:uFillTx/>
                <a:latin typeface="Calibri" panose="020F0502020204030204"/>
                <a:ea typeface="+mn-ea"/>
                <a:cs typeface="Mangal" panose="02040503050203030202" pitchFamily="18" charset="0"/>
              </a:rPr>
            </a:br>
            <a:r>
              <a:rPr kumimoji="0" lang="hi-IN" sz="3200" b="0" i="0" u="none" strike="noStrike" kern="1200" cap="none" spc="0" normalizeH="0" baseline="0" noProof="0">
                <a:ln>
                  <a:noFill/>
                </a:ln>
                <a:solidFill>
                  <a:srgbClr val="0000CC"/>
                </a:solidFill>
                <a:effectLst/>
                <a:uLnTx/>
                <a:uFillTx/>
                <a:latin typeface="Arial" panose="020B0604020202020204" pitchFamily="34" charset="0"/>
                <a:ea typeface="+mn-ea"/>
                <a:cs typeface="Mangal" panose="02040503050203030202" pitchFamily="18" charset="0"/>
              </a:rPr>
              <a:t>वमितं मधुरं शमितं मधुरं मधुराधिपते रखिलं मधुरं ॥५॥</a:t>
            </a:r>
            <a:endParaRPr kumimoji="0" lang="en-IN" sz="3200" b="0" i="0" u="none" strike="noStrike" kern="1200" cap="none" spc="0" normalizeH="0" baseline="0" noProof="0" dirty="0">
              <a:ln>
                <a:noFill/>
              </a:ln>
              <a:solidFill>
                <a:srgbClr val="0000C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9990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A3E4C84-B198-56D1-3FB6-ED644C2689CF}"/>
              </a:ext>
            </a:extLst>
          </p:cNvPr>
          <p:cNvSpPr/>
          <p:nvPr/>
        </p:nvSpPr>
        <p:spPr>
          <a:xfrm>
            <a:off x="1473200" y="1016000"/>
            <a:ext cx="8676640" cy="4826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00CC"/>
                </a:solidFill>
                <a:effectLst/>
                <a:uLnTx/>
                <a:uFillTx/>
                <a:latin typeface="Noto Serif" panose="02020600060500020200" pitchFamily="18" charset="0"/>
                <a:ea typeface="+mn-ea"/>
                <a:cs typeface="+mn-cs"/>
              </a:rPr>
              <a:t>His deeds (activities) are sweet, His conquest (liberating) is sweet, His thieving (stealing) is sweet, His love-sports are sweet, His oblations (offerings) are sweet, His countenance is sweet, Everything is completely sweet about the Lord of Sweetness.</a:t>
            </a:r>
            <a:endParaRPr kumimoji="0" lang="en-IN" sz="2800" b="0" i="0" u="none" strike="noStrike" kern="1200" cap="none" spc="0" normalizeH="0" baseline="0" noProof="0" dirty="0">
              <a:ln>
                <a:noFill/>
              </a:ln>
              <a:solidFill>
                <a:srgbClr val="0000CC"/>
              </a:solidFill>
              <a:effectLst/>
              <a:uLnTx/>
              <a:uFillTx/>
              <a:latin typeface="Calibri" panose="020F0502020204030204"/>
              <a:ea typeface="+mn-ea"/>
              <a:cs typeface="+mn-cs"/>
            </a:endParaRPr>
          </a:p>
        </p:txBody>
      </p:sp>
      <p:pic>
        <p:nvPicPr>
          <p:cNvPr id="2" name="Picture 18" descr="Amma's stories on Krishna– The Gopi's selfless love on Krishna (18 stories)  – Hinduism is a Way of Life">
            <a:extLst>
              <a:ext uri="{FF2B5EF4-FFF2-40B4-BE49-F238E27FC236}">
                <a16:creationId xmlns:a16="http://schemas.microsoft.com/office/drawing/2014/main" id="{2E1AC78F-90AB-9692-6978-3695278347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7915" y="5227177"/>
            <a:ext cx="1990725" cy="15661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ri Krishna Life Events &amp; Dates (Born 18 June 3229 BCE) - History">
            <a:extLst>
              <a:ext uri="{FF2B5EF4-FFF2-40B4-BE49-F238E27FC236}">
                <a16:creationId xmlns:a16="http://schemas.microsoft.com/office/drawing/2014/main" id="{CC823DD3-5DB6-37D3-3001-2D17CBAB36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85" y="117634"/>
            <a:ext cx="2538429" cy="17967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amodar Leela - Liberation of Nalkuber and Manigreev | Lord krishna images,  Krishna hindu, Lord krishna wallpapers">
            <a:extLst>
              <a:ext uri="{FF2B5EF4-FFF2-40B4-BE49-F238E27FC236}">
                <a16:creationId xmlns:a16="http://schemas.microsoft.com/office/drawing/2014/main" id="{40F30D32-9E8B-0290-24EC-FB77092D49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7249" y="94623"/>
            <a:ext cx="1990725" cy="14930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rd Krishna Stealing Makhaan Stock Vector - Illustration of kanha, krishna:  25952696">
            <a:extLst>
              <a:ext uri="{FF2B5EF4-FFF2-40B4-BE49-F238E27FC236}">
                <a16:creationId xmlns:a16="http://schemas.microsoft.com/office/drawing/2014/main" id="{FEFDF99C-57BB-F5DE-23C2-BEC18BD5560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633" b="8889"/>
          <a:stretch/>
        </p:blipFill>
        <p:spPr bwMode="auto">
          <a:xfrm>
            <a:off x="8922809" y="841145"/>
            <a:ext cx="1990725" cy="1991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8969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E09A692-6F44-AD95-CB0A-E50FE6110411}"/>
              </a:ext>
            </a:extLst>
          </p:cNvPr>
          <p:cNvSpPr/>
          <p:nvPr/>
        </p:nvSpPr>
        <p:spPr>
          <a:xfrm>
            <a:off x="4053840" y="193040"/>
            <a:ext cx="3728720" cy="7315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w="0"/>
                <a:solidFill>
                  <a:srgbClr val="006600"/>
                </a:solidFill>
                <a:effectLst>
                  <a:outerShdw blurRad="38100" dist="25400" dir="5400000" algn="ctr" rotWithShape="0">
                    <a:srgbClr val="6E747A">
                      <a:alpha val="43000"/>
                    </a:srgbClr>
                  </a:outerShdw>
                </a:effectLst>
                <a:uLnTx/>
                <a:uFillTx/>
                <a:latin typeface="Cambria Math" panose="02040503050406030204" pitchFamily="18" charset="0"/>
                <a:ea typeface="Cambria Math" panose="02040503050406030204" pitchFamily="18" charset="0"/>
                <a:cs typeface="+mn-cs"/>
              </a:rPr>
              <a:t>PASURAM -6</a:t>
            </a:r>
            <a:endParaRPr kumimoji="0" lang="en-IN" sz="3600" b="1" i="0" u="none" strike="noStrike" kern="1200" cap="none" spc="0" normalizeH="0" baseline="0" noProof="0" dirty="0">
              <a:ln w="0"/>
              <a:solidFill>
                <a:srgbClr val="006600"/>
              </a:solidFill>
              <a:effectLst>
                <a:outerShdw blurRad="38100" dist="25400" dir="5400000" algn="ctr" rotWithShape="0">
                  <a:srgbClr val="6E747A">
                    <a:alpha val="43000"/>
                  </a:srgbClr>
                </a:outerShdw>
              </a:effectLst>
              <a:uLnTx/>
              <a:uFillTx/>
              <a:latin typeface="Cambria Math" panose="02040503050406030204" pitchFamily="18" charset="0"/>
              <a:ea typeface="Cambria Math" panose="02040503050406030204" pitchFamily="18" charset="0"/>
              <a:cs typeface="+mn-cs"/>
            </a:endParaRPr>
          </a:p>
        </p:txBody>
      </p:sp>
      <p:sp>
        <p:nvSpPr>
          <p:cNvPr id="5" name="Rectangle: Rounded Corners 4">
            <a:extLst>
              <a:ext uri="{FF2B5EF4-FFF2-40B4-BE49-F238E27FC236}">
                <a16:creationId xmlns:a16="http://schemas.microsoft.com/office/drawing/2014/main" id="{127B4C16-BED3-A5E2-F42F-D1BCC02ACD96}"/>
              </a:ext>
            </a:extLst>
          </p:cNvPr>
          <p:cNvSpPr/>
          <p:nvPr/>
        </p:nvSpPr>
        <p:spPr>
          <a:xfrm>
            <a:off x="629920" y="1452880"/>
            <a:ext cx="10505440" cy="1894840"/>
          </a:xfrm>
          <a:prstGeom prst="roundRect">
            <a:avLst/>
          </a:prstGeom>
          <a:ln w="57150">
            <a:solidFill>
              <a:srgbClr val="0066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800" b="1" i="0" u="none" strike="noStrike" kern="1200" cap="none" spc="0" normalizeH="0" baseline="0" noProof="0">
                <a:ln>
                  <a:noFill/>
                </a:ln>
                <a:solidFill>
                  <a:srgbClr val="0000FF"/>
                </a:solidFill>
                <a:effectLst/>
                <a:uLnTx/>
                <a:uFillTx/>
                <a:latin typeface="Mukta Malar"/>
                <a:ea typeface="+mn-ea"/>
                <a:cs typeface="Latha" panose="020B0604020202020204" pitchFamily="34" charset="0"/>
              </a:rPr>
              <a:t>கு³ஞ்ஜா மது⁴ரா மாலா மது⁴ரா</a:t>
            </a:r>
            <a:br>
              <a:rPr kumimoji="0" lang="ta-IN" sz="2800" b="0" i="0" u="none" strike="noStrike" kern="1200" cap="none" spc="0" normalizeH="0" baseline="0" noProof="0">
                <a:ln>
                  <a:noFill/>
                </a:ln>
                <a:solidFill>
                  <a:prstClr val="black"/>
                </a:solidFill>
                <a:effectLst/>
                <a:uLnTx/>
                <a:uFillTx/>
                <a:latin typeface="Calibri" panose="020F0502020204030204"/>
                <a:ea typeface="+mn-ea"/>
                <a:cs typeface="Latha" panose="020B0604020202020204" pitchFamily="34" charset="0"/>
              </a:rPr>
            </a:br>
            <a:r>
              <a:rPr kumimoji="0" lang="ta-IN" sz="2800" b="1" i="0" u="none" strike="noStrike" kern="1200" cap="none" spc="0" normalizeH="0" baseline="0" noProof="0">
                <a:ln>
                  <a:noFill/>
                </a:ln>
                <a:solidFill>
                  <a:srgbClr val="0000FF"/>
                </a:solidFill>
                <a:effectLst/>
                <a:uLnTx/>
                <a:uFillTx/>
                <a:latin typeface="Mukta Malar"/>
                <a:ea typeface="+mn-ea"/>
                <a:cs typeface="Latha" panose="020B0604020202020204" pitchFamily="34" charset="0"/>
              </a:rPr>
              <a:t>யமுனா மது⁴ரா வீசீ மது⁴ரா |</a:t>
            </a:r>
            <a:br>
              <a:rPr kumimoji="0" lang="ta-IN" sz="2800" b="0" i="0" u="none" strike="noStrike" kern="1200" cap="none" spc="0" normalizeH="0" baseline="0" noProof="0">
                <a:ln>
                  <a:noFill/>
                </a:ln>
                <a:solidFill>
                  <a:prstClr val="black"/>
                </a:solidFill>
                <a:effectLst/>
                <a:uLnTx/>
                <a:uFillTx/>
                <a:latin typeface="Calibri" panose="020F0502020204030204"/>
                <a:ea typeface="+mn-ea"/>
                <a:cs typeface="Latha" panose="020B0604020202020204" pitchFamily="34" charset="0"/>
              </a:rPr>
            </a:br>
            <a:r>
              <a:rPr kumimoji="0" lang="ta-IN" sz="2800" b="1" i="0" u="none" strike="noStrike" kern="1200" cap="none" spc="0" normalizeH="0" baseline="0" noProof="0">
                <a:ln>
                  <a:noFill/>
                </a:ln>
                <a:solidFill>
                  <a:srgbClr val="0000FF"/>
                </a:solidFill>
                <a:effectLst/>
                <a:uLnTx/>
                <a:uFillTx/>
                <a:latin typeface="Mukta Malar"/>
                <a:ea typeface="+mn-ea"/>
                <a:cs typeface="Latha" panose="020B0604020202020204" pitchFamily="34" charset="0"/>
              </a:rPr>
              <a:t>ஸலிலம் மது⁴ரம் கமலம் மது⁴ரம்</a:t>
            </a:r>
            <a:br>
              <a:rPr kumimoji="0" lang="ta-IN" sz="2800" b="0" i="0" u="none" strike="noStrike" kern="1200" cap="none" spc="0" normalizeH="0" baseline="0" noProof="0">
                <a:ln>
                  <a:noFill/>
                </a:ln>
                <a:solidFill>
                  <a:prstClr val="black"/>
                </a:solidFill>
                <a:effectLst/>
                <a:uLnTx/>
                <a:uFillTx/>
                <a:latin typeface="Calibri" panose="020F0502020204030204"/>
                <a:ea typeface="+mn-ea"/>
                <a:cs typeface="Latha" panose="020B0604020202020204" pitchFamily="34" charset="0"/>
              </a:rPr>
            </a:br>
            <a:r>
              <a:rPr kumimoji="0" lang="ta-IN" sz="2800" b="1" i="0" u="none" strike="noStrike" kern="1200" cap="none" spc="0" normalizeH="0" baseline="0" noProof="0">
                <a:ln>
                  <a:noFill/>
                </a:ln>
                <a:solidFill>
                  <a:srgbClr val="0000FF"/>
                </a:solidFill>
                <a:effectLst/>
                <a:uLnTx/>
                <a:uFillTx/>
                <a:latin typeface="Mukta Malar"/>
                <a:ea typeface="+mn-ea"/>
                <a:cs typeface="Latha" panose="020B0604020202020204" pitchFamily="34" charset="0"/>
              </a:rPr>
              <a:t>மது⁴ராதி⁴பதேரகி²லம் மது⁴ரம் || 6 ||</a:t>
            </a:r>
            <a:endParaRPr kumimoji="0" lang="en-IN" sz="2800" b="0" i="0" u="none" strike="noStrike" kern="1200" cap="none" spc="0" normalizeH="0" baseline="0" noProof="0">
              <a:ln>
                <a:noFill/>
              </a:ln>
              <a:solidFill>
                <a:srgbClr val="0000CC"/>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1B03C1EC-A9FF-AA84-92CE-C43F2473BD52}"/>
              </a:ext>
            </a:extLst>
          </p:cNvPr>
          <p:cNvSpPr/>
          <p:nvPr/>
        </p:nvSpPr>
        <p:spPr>
          <a:xfrm>
            <a:off x="665480" y="3347720"/>
            <a:ext cx="10505440" cy="1772919"/>
          </a:xfrm>
          <a:prstGeom prst="roundRect">
            <a:avLst/>
          </a:prstGeom>
          <a:ln w="57150">
            <a:solidFill>
              <a:srgbClr val="0066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gunja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madhura</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mala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madhura</a:t>
            </a:r>
            <a:b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yamuna</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madhura</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vici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madhura</a:t>
            </a:r>
            <a:b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salilam</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madhuram</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kamalam</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madhuram</a:t>
            </a:r>
            <a:b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madhur-adipater</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akhilam</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madhuram</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 6 ||</a:t>
            </a:r>
          </a:p>
        </p:txBody>
      </p:sp>
      <p:sp>
        <p:nvSpPr>
          <p:cNvPr id="7" name="Rectangle: Rounded Corners 6">
            <a:extLst>
              <a:ext uri="{FF2B5EF4-FFF2-40B4-BE49-F238E27FC236}">
                <a16:creationId xmlns:a16="http://schemas.microsoft.com/office/drawing/2014/main" id="{DEE8EABC-CA86-6905-37CC-EC44BB4CB120}"/>
              </a:ext>
            </a:extLst>
          </p:cNvPr>
          <p:cNvSpPr/>
          <p:nvPr/>
        </p:nvSpPr>
        <p:spPr>
          <a:xfrm>
            <a:off x="690880" y="5130800"/>
            <a:ext cx="10505440" cy="1371600"/>
          </a:xfrm>
          <a:prstGeom prst="roundRect">
            <a:avLst/>
          </a:prstGeom>
          <a:ln w="57150">
            <a:solidFill>
              <a:srgbClr val="0066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3200" b="0" i="0" u="none" strike="noStrike" kern="1200" cap="none" spc="0" normalizeH="0" baseline="0" noProof="0" dirty="0">
                <a:ln>
                  <a:noFill/>
                </a:ln>
                <a:solidFill>
                  <a:srgbClr val="0000CC"/>
                </a:solidFill>
                <a:effectLst/>
                <a:uLnTx/>
                <a:uFillTx/>
                <a:latin typeface="Arial" panose="020B0604020202020204" pitchFamily="34" charset="0"/>
                <a:ea typeface="+mn-ea"/>
                <a:cs typeface="Mangal" panose="02040503050203030202" pitchFamily="18" charset="0"/>
              </a:rPr>
              <a:t>गुञ्जा मधुरा माला मधुरा यमुना मधुरा वीची मधुरा ।</a:t>
            </a:r>
            <a:br>
              <a:rPr kumimoji="0" lang="hi-IN" sz="3200" b="0" i="0" u="none" strike="noStrike" kern="1200" cap="none" spc="0" normalizeH="0" baseline="0" noProof="0" dirty="0">
                <a:ln>
                  <a:noFill/>
                </a:ln>
                <a:solidFill>
                  <a:srgbClr val="0000CC"/>
                </a:solidFill>
                <a:effectLst/>
                <a:uLnTx/>
                <a:uFillTx/>
                <a:latin typeface="Calibri" panose="020F0502020204030204"/>
                <a:ea typeface="+mn-ea"/>
                <a:cs typeface="Mangal" panose="02040503050203030202" pitchFamily="18" charset="0"/>
              </a:rPr>
            </a:br>
            <a:r>
              <a:rPr kumimoji="0" lang="hi-IN" sz="3200" b="0" i="0" u="none" strike="noStrike" kern="1200" cap="none" spc="0" normalizeH="0" baseline="0" noProof="0" dirty="0">
                <a:ln>
                  <a:noFill/>
                </a:ln>
                <a:solidFill>
                  <a:srgbClr val="0000CC"/>
                </a:solidFill>
                <a:effectLst/>
                <a:uLnTx/>
                <a:uFillTx/>
                <a:latin typeface="Arial" panose="020B0604020202020204" pitchFamily="34" charset="0"/>
                <a:ea typeface="+mn-ea"/>
                <a:cs typeface="Mangal" panose="02040503050203030202" pitchFamily="18" charset="0"/>
              </a:rPr>
              <a:t>सलिलं मधुरं कमलं मधुरं मधुराधिपते रखिलं मधुरं ॥६॥</a:t>
            </a:r>
            <a:endParaRPr kumimoji="0" lang="en-IN" sz="3200" b="0" i="0" u="none" strike="noStrike" kern="1200" cap="none" spc="0" normalizeH="0" baseline="0" noProof="0" dirty="0">
              <a:ln>
                <a:noFill/>
              </a:ln>
              <a:solidFill>
                <a:srgbClr val="0000C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3258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E09A692-6F44-AD95-CB0A-E50FE6110411}"/>
              </a:ext>
            </a:extLst>
          </p:cNvPr>
          <p:cNvSpPr/>
          <p:nvPr/>
        </p:nvSpPr>
        <p:spPr>
          <a:xfrm>
            <a:off x="4053840" y="193040"/>
            <a:ext cx="3728720" cy="7315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w="0"/>
                <a:solidFill>
                  <a:srgbClr val="006600"/>
                </a:solidFill>
                <a:effectLst>
                  <a:outerShdw blurRad="38100" dist="25400" dir="5400000" algn="ctr" rotWithShape="0">
                    <a:srgbClr val="6E747A">
                      <a:alpha val="43000"/>
                    </a:srgbClr>
                  </a:outerShdw>
                </a:effectLst>
                <a:uLnTx/>
                <a:uFillTx/>
                <a:latin typeface="Cambria Math" panose="02040503050406030204" pitchFamily="18" charset="0"/>
                <a:ea typeface="Cambria Math" panose="02040503050406030204" pitchFamily="18" charset="0"/>
                <a:cs typeface="+mn-cs"/>
              </a:rPr>
              <a:t>PASURAM -7</a:t>
            </a:r>
            <a:endParaRPr kumimoji="0" lang="en-IN" sz="3600" b="1" i="0" u="none" strike="noStrike" kern="1200" cap="none" spc="0" normalizeH="0" baseline="0" noProof="0" dirty="0">
              <a:ln w="0"/>
              <a:solidFill>
                <a:srgbClr val="006600"/>
              </a:solidFill>
              <a:effectLst>
                <a:outerShdw blurRad="38100" dist="25400" dir="5400000" algn="ctr" rotWithShape="0">
                  <a:srgbClr val="6E747A">
                    <a:alpha val="43000"/>
                  </a:srgbClr>
                </a:outerShdw>
              </a:effectLst>
              <a:uLnTx/>
              <a:uFillTx/>
              <a:latin typeface="Cambria Math" panose="02040503050406030204" pitchFamily="18" charset="0"/>
              <a:ea typeface="Cambria Math" panose="02040503050406030204" pitchFamily="18" charset="0"/>
              <a:cs typeface="+mn-cs"/>
            </a:endParaRPr>
          </a:p>
        </p:txBody>
      </p:sp>
      <p:sp>
        <p:nvSpPr>
          <p:cNvPr id="5" name="Rectangle: Rounded Corners 4">
            <a:extLst>
              <a:ext uri="{FF2B5EF4-FFF2-40B4-BE49-F238E27FC236}">
                <a16:creationId xmlns:a16="http://schemas.microsoft.com/office/drawing/2014/main" id="{127B4C16-BED3-A5E2-F42F-D1BCC02ACD96}"/>
              </a:ext>
            </a:extLst>
          </p:cNvPr>
          <p:cNvSpPr/>
          <p:nvPr/>
        </p:nvSpPr>
        <p:spPr>
          <a:xfrm>
            <a:off x="640080" y="1452879"/>
            <a:ext cx="10505440" cy="1864359"/>
          </a:xfrm>
          <a:prstGeom prst="roundRect">
            <a:avLst/>
          </a:prstGeom>
          <a:ln w="57150">
            <a:solidFill>
              <a:srgbClr val="0066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800" b="1" i="0" u="none" strike="noStrike" kern="1200" cap="none" spc="0" normalizeH="0" baseline="0" noProof="0">
                <a:ln>
                  <a:noFill/>
                </a:ln>
                <a:solidFill>
                  <a:srgbClr val="0000FF"/>
                </a:solidFill>
                <a:effectLst/>
                <a:uLnTx/>
                <a:uFillTx/>
                <a:latin typeface="Mukta Malar"/>
                <a:ea typeface="+mn-ea"/>
                <a:cs typeface="Latha" panose="020B0604020202020204" pitchFamily="34" charset="0"/>
              </a:rPr>
              <a:t>கோ³பீ மது⁴ரா லீலா மது⁴ரா</a:t>
            </a:r>
            <a:br>
              <a:rPr kumimoji="0" lang="ta-IN" sz="2800" b="0" i="0" u="none" strike="noStrike" kern="1200" cap="none" spc="0" normalizeH="0" baseline="0" noProof="0">
                <a:ln>
                  <a:noFill/>
                </a:ln>
                <a:solidFill>
                  <a:prstClr val="black"/>
                </a:solidFill>
                <a:effectLst/>
                <a:uLnTx/>
                <a:uFillTx/>
                <a:latin typeface="Calibri" panose="020F0502020204030204"/>
                <a:ea typeface="+mn-ea"/>
                <a:cs typeface="Latha" panose="020B0604020202020204" pitchFamily="34" charset="0"/>
              </a:rPr>
            </a:br>
            <a:r>
              <a:rPr kumimoji="0" lang="ta-IN" sz="2800" b="1" i="0" u="none" strike="noStrike" kern="1200" cap="none" spc="0" normalizeH="0" baseline="0" noProof="0">
                <a:ln>
                  <a:noFill/>
                </a:ln>
                <a:solidFill>
                  <a:srgbClr val="0000FF"/>
                </a:solidFill>
                <a:effectLst/>
                <a:uLnTx/>
                <a:uFillTx/>
                <a:latin typeface="Mukta Malar"/>
                <a:ea typeface="+mn-ea"/>
                <a:cs typeface="Latha" panose="020B0604020202020204" pitchFamily="34" charset="0"/>
              </a:rPr>
              <a:t>யுக்தம் மது⁴ரம் முக்தம் மது⁴ரம் |</a:t>
            </a:r>
            <a:br>
              <a:rPr kumimoji="0" lang="ta-IN" sz="2800" b="0" i="0" u="none" strike="noStrike" kern="1200" cap="none" spc="0" normalizeH="0" baseline="0" noProof="0">
                <a:ln>
                  <a:noFill/>
                </a:ln>
                <a:solidFill>
                  <a:prstClr val="black"/>
                </a:solidFill>
                <a:effectLst/>
                <a:uLnTx/>
                <a:uFillTx/>
                <a:latin typeface="Calibri" panose="020F0502020204030204"/>
                <a:ea typeface="+mn-ea"/>
                <a:cs typeface="Latha" panose="020B0604020202020204" pitchFamily="34" charset="0"/>
              </a:rPr>
            </a:br>
            <a:r>
              <a:rPr kumimoji="0" lang="ta-IN" sz="2800" b="1" i="0" u="none" strike="noStrike" kern="1200" cap="none" spc="0" normalizeH="0" baseline="0" noProof="0">
                <a:ln>
                  <a:noFill/>
                </a:ln>
                <a:solidFill>
                  <a:srgbClr val="0000FF"/>
                </a:solidFill>
                <a:effectLst/>
                <a:uLnTx/>
                <a:uFillTx/>
                <a:latin typeface="Mukta Malar"/>
                <a:ea typeface="+mn-ea"/>
                <a:cs typeface="Latha" panose="020B0604020202020204" pitchFamily="34" charset="0"/>
              </a:rPr>
              <a:t>த்³ருஷ்டம் மது⁴ரம் ஶிஷ்டம் மது⁴ரம்</a:t>
            </a:r>
            <a:br>
              <a:rPr kumimoji="0" lang="ta-IN" sz="2800" b="0" i="0" u="none" strike="noStrike" kern="1200" cap="none" spc="0" normalizeH="0" baseline="0" noProof="0">
                <a:ln>
                  <a:noFill/>
                </a:ln>
                <a:solidFill>
                  <a:prstClr val="black"/>
                </a:solidFill>
                <a:effectLst/>
                <a:uLnTx/>
                <a:uFillTx/>
                <a:latin typeface="Calibri" panose="020F0502020204030204"/>
                <a:ea typeface="+mn-ea"/>
                <a:cs typeface="Latha" panose="020B0604020202020204" pitchFamily="34" charset="0"/>
              </a:rPr>
            </a:br>
            <a:r>
              <a:rPr kumimoji="0" lang="ta-IN" sz="2800" b="1" i="0" u="none" strike="noStrike" kern="1200" cap="none" spc="0" normalizeH="0" baseline="0" noProof="0">
                <a:ln>
                  <a:noFill/>
                </a:ln>
                <a:solidFill>
                  <a:srgbClr val="0000FF"/>
                </a:solidFill>
                <a:effectLst/>
                <a:uLnTx/>
                <a:uFillTx/>
                <a:latin typeface="Mukta Malar"/>
                <a:ea typeface="+mn-ea"/>
                <a:cs typeface="Latha" panose="020B0604020202020204" pitchFamily="34" charset="0"/>
              </a:rPr>
              <a:t>மது⁴ராதி⁴பதேரகி²லம் மது⁴ரம் || 7 ||</a:t>
            </a:r>
            <a:endParaRPr kumimoji="0" lang="en-IN" sz="2800" b="0" i="0" u="none" strike="noStrike" kern="1200" cap="none" spc="0" normalizeH="0" baseline="0" noProof="0">
              <a:ln>
                <a:noFill/>
              </a:ln>
              <a:solidFill>
                <a:srgbClr val="0000CC"/>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1B03C1EC-A9FF-AA84-92CE-C43F2473BD52}"/>
              </a:ext>
            </a:extLst>
          </p:cNvPr>
          <p:cNvSpPr/>
          <p:nvPr/>
        </p:nvSpPr>
        <p:spPr>
          <a:xfrm>
            <a:off x="665480" y="3347720"/>
            <a:ext cx="10505440" cy="1752599"/>
          </a:xfrm>
          <a:prstGeom prst="roundRect">
            <a:avLst/>
          </a:prstGeom>
          <a:ln w="57150">
            <a:solidFill>
              <a:srgbClr val="0066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a:ln>
                  <a:noFill/>
                </a:ln>
                <a:solidFill>
                  <a:srgbClr val="0000CC"/>
                </a:solidFill>
                <a:effectLst/>
                <a:uLnTx/>
                <a:uFillTx/>
                <a:latin typeface="Cambria Math" panose="02040503050406030204" pitchFamily="18" charset="0"/>
                <a:ea typeface="Cambria Math" panose="02040503050406030204" pitchFamily="18" charset="0"/>
                <a:cs typeface="+mn-cs"/>
              </a:rPr>
              <a:t>gopi madhura lila madhura</a:t>
            </a:r>
            <a:br>
              <a:rPr kumimoji="0" lang="en-IN" sz="2800" b="0" i="0" u="none" strike="noStrike" kern="1200" cap="none" spc="0" normalizeH="0" baseline="0" noProof="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IN" sz="2800" b="0" i="0" u="none" strike="noStrike" kern="1200" cap="none" spc="0" normalizeH="0" baseline="0" noProof="0">
                <a:ln>
                  <a:noFill/>
                </a:ln>
                <a:solidFill>
                  <a:srgbClr val="0000CC"/>
                </a:solidFill>
                <a:effectLst/>
                <a:uLnTx/>
                <a:uFillTx/>
                <a:latin typeface="Cambria Math" panose="02040503050406030204" pitchFamily="18" charset="0"/>
                <a:ea typeface="Cambria Math" panose="02040503050406030204" pitchFamily="18" charset="0"/>
                <a:cs typeface="+mn-cs"/>
              </a:rPr>
              <a:t>yuktam madhuram muktam madhuram</a:t>
            </a:r>
            <a:br>
              <a:rPr kumimoji="0" lang="en-IN" sz="2800" b="0" i="0" u="none" strike="noStrike" kern="1200" cap="none" spc="0" normalizeH="0" baseline="0" noProof="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IN" sz="2800" b="0" i="0" u="none" strike="noStrike" kern="1200" cap="none" spc="0" normalizeH="0" baseline="0" noProof="0">
                <a:ln>
                  <a:noFill/>
                </a:ln>
                <a:solidFill>
                  <a:srgbClr val="0000CC"/>
                </a:solidFill>
                <a:effectLst/>
                <a:uLnTx/>
                <a:uFillTx/>
                <a:latin typeface="Cambria Math" panose="02040503050406030204" pitchFamily="18" charset="0"/>
                <a:ea typeface="Cambria Math" panose="02040503050406030204" pitchFamily="18" charset="0"/>
                <a:cs typeface="+mn-cs"/>
              </a:rPr>
              <a:t>dhristam madhuram shistam madhuram</a:t>
            </a:r>
            <a:br>
              <a:rPr kumimoji="0" lang="en-IN" sz="2800" b="0" i="0" u="none" strike="noStrike" kern="1200" cap="none" spc="0" normalizeH="0" baseline="0" noProof="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IN" sz="2800" b="0" i="0" u="none" strike="noStrike" kern="1200" cap="none" spc="0" normalizeH="0" baseline="0" noProof="0">
                <a:ln>
                  <a:noFill/>
                </a:ln>
                <a:solidFill>
                  <a:srgbClr val="0000CC"/>
                </a:solidFill>
                <a:effectLst/>
                <a:uLnTx/>
                <a:uFillTx/>
                <a:latin typeface="Cambria Math" panose="02040503050406030204" pitchFamily="18" charset="0"/>
                <a:ea typeface="Cambria Math" panose="02040503050406030204" pitchFamily="18" charset="0"/>
                <a:cs typeface="+mn-cs"/>
              </a:rPr>
              <a:t>madhur-adipater akhilam madhuram || 7 ||</a:t>
            </a:r>
          </a:p>
        </p:txBody>
      </p:sp>
      <p:sp>
        <p:nvSpPr>
          <p:cNvPr id="7" name="Rectangle: Rounded Corners 6">
            <a:extLst>
              <a:ext uri="{FF2B5EF4-FFF2-40B4-BE49-F238E27FC236}">
                <a16:creationId xmlns:a16="http://schemas.microsoft.com/office/drawing/2014/main" id="{DEE8EABC-CA86-6905-37CC-EC44BB4CB120}"/>
              </a:ext>
            </a:extLst>
          </p:cNvPr>
          <p:cNvSpPr/>
          <p:nvPr/>
        </p:nvSpPr>
        <p:spPr>
          <a:xfrm>
            <a:off x="690880" y="5130800"/>
            <a:ext cx="10505440" cy="1371600"/>
          </a:xfrm>
          <a:prstGeom prst="roundRect">
            <a:avLst/>
          </a:prstGeom>
          <a:ln w="57150">
            <a:solidFill>
              <a:srgbClr val="0066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3600" b="0" i="0" u="none" strike="noStrike" kern="1200" cap="none" spc="0" normalizeH="0" baseline="0" noProof="0" dirty="0">
                <a:ln>
                  <a:noFill/>
                </a:ln>
                <a:solidFill>
                  <a:srgbClr val="0000CC"/>
                </a:solidFill>
                <a:effectLst/>
                <a:uLnTx/>
                <a:uFillTx/>
                <a:latin typeface="Arial" panose="020B0604020202020204" pitchFamily="34" charset="0"/>
                <a:ea typeface="+mn-ea"/>
                <a:cs typeface="Mangal" panose="02040503050203030202" pitchFamily="18" charset="0"/>
              </a:rPr>
              <a:t>गोपी मधुरा लीला मधुरा युक्तं मधुरं मुक्तं मधुरं।</a:t>
            </a:r>
            <a:br>
              <a:rPr kumimoji="0" lang="hi-IN" sz="3600" b="0" i="0" u="none" strike="noStrike" kern="1200" cap="none" spc="0" normalizeH="0" baseline="0" noProof="0" dirty="0">
                <a:ln>
                  <a:noFill/>
                </a:ln>
                <a:solidFill>
                  <a:srgbClr val="0000CC"/>
                </a:solidFill>
                <a:effectLst/>
                <a:uLnTx/>
                <a:uFillTx/>
                <a:latin typeface="Calibri" panose="020F0502020204030204"/>
                <a:ea typeface="+mn-ea"/>
                <a:cs typeface="Mangal" panose="02040503050203030202" pitchFamily="18" charset="0"/>
              </a:rPr>
            </a:br>
            <a:r>
              <a:rPr kumimoji="0" lang="hi-IN" sz="3600" b="0" i="0" u="none" strike="noStrike" kern="1200" cap="none" spc="0" normalizeH="0" baseline="0" noProof="0" dirty="0">
                <a:ln>
                  <a:noFill/>
                </a:ln>
                <a:solidFill>
                  <a:srgbClr val="0000CC"/>
                </a:solidFill>
                <a:effectLst/>
                <a:uLnTx/>
                <a:uFillTx/>
                <a:latin typeface="Arial" panose="020B0604020202020204" pitchFamily="34" charset="0"/>
                <a:ea typeface="+mn-ea"/>
                <a:cs typeface="Mangal" panose="02040503050203030202" pitchFamily="18" charset="0"/>
              </a:rPr>
              <a:t>दृष्टं मधुरं सृष्टं मधुरं मधुराधिपते रखिलं मधुरं ॥७॥</a:t>
            </a:r>
            <a:endParaRPr kumimoji="0" lang="en-IN" sz="3600" b="0" i="0" u="none" strike="noStrike" kern="1200" cap="none" spc="0" normalizeH="0" baseline="0" noProof="0" dirty="0">
              <a:ln>
                <a:noFill/>
              </a:ln>
              <a:solidFill>
                <a:srgbClr val="0000C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034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E09A692-6F44-AD95-CB0A-E50FE6110411}"/>
              </a:ext>
            </a:extLst>
          </p:cNvPr>
          <p:cNvSpPr/>
          <p:nvPr/>
        </p:nvSpPr>
        <p:spPr>
          <a:xfrm>
            <a:off x="4053840" y="193040"/>
            <a:ext cx="3728720" cy="7315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w="0"/>
                <a:solidFill>
                  <a:srgbClr val="006600"/>
                </a:solidFill>
                <a:effectLst>
                  <a:outerShdw blurRad="38100" dist="25400" dir="5400000" algn="ctr" rotWithShape="0">
                    <a:srgbClr val="6E747A">
                      <a:alpha val="43000"/>
                    </a:srgbClr>
                  </a:outerShdw>
                </a:effectLst>
                <a:uLnTx/>
                <a:uFillTx/>
                <a:latin typeface="Cambria Math" panose="02040503050406030204" pitchFamily="18" charset="0"/>
                <a:ea typeface="Cambria Math" panose="02040503050406030204" pitchFamily="18" charset="0"/>
                <a:cs typeface="+mn-cs"/>
              </a:rPr>
              <a:t>PASURAM -8</a:t>
            </a:r>
            <a:endParaRPr kumimoji="0" lang="en-IN" sz="3600" b="1" i="0" u="none" strike="noStrike" kern="1200" cap="none" spc="0" normalizeH="0" baseline="0" noProof="0" dirty="0">
              <a:ln w="0"/>
              <a:solidFill>
                <a:srgbClr val="006600"/>
              </a:solidFill>
              <a:effectLst>
                <a:outerShdw blurRad="38100" dist="25400" dir="5400000" algn="ctr" rotWithShape="0">
                  <a:srgbClr val="6E747A">
                    <a:alpha val="43000"/>
                  </a:srgbClr>
                </a:outerShdw>
              </a:effectLst>
              <a:uLnTx/>
              <a:uFillTx/>
              <a:latin typeface="Cambria Math" panose="02040503050406030204" pitchFamily="18" charset="0"/>
              <a:ea typeface="Cambria Math" panose="02040503050406030204" pitchFamily="18" charset="0"/>
              <a:cs typeface="+mn-cs"/>
            </a:endParaRPr>
          </a:p>
        </p:txBody>
      </p:sp>
      <p:sp>
        <p:nvSpPr>
          <p:cNvPr id="5" name="Rectangle: Rounded Corners 4">
            <a:extLst>
              <a:ext uri="{FF2B5EF4-FFF2-40B4-BE49-F238E27FC236}">
                <a16:creationId xmlns:a16="http://schemas.microsoft.com/office/drawing/2014/main" id="{127B4C16-BED3-A5E2-F42F-D1BCC02ACD96}"/>
              </a:ext>
            </a:extLst>
          </p:cNvPr>
          <p:cNvSpPr/>
          <p:nvPr/>
        </p:nvSpPr>
        <p:spPr>
          <a:xfrm>
            <a:off x="650240" y="1452879"/>
            <a:ext cx="10505440" cy="1894839"/>
          </a:xfrm>
          <a:prstGeom prst="roundRect">
            <a:avLst/>
          </a:prstGeom>
          <a:ln w="57150">
            <a:solidFill>
              <a:srgbClr val="0066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800" b="1" i="0" u="none" strike="noStrike" kern="1200" cap="none" spc="0" normalizeH="0" baseline="0" noProof="0">
                <a:ln>
                  <a:noFill/>
                </a:ln>
                <a:solidFill>
                  <a:srgbClr val="0000FF"/>
                </a:solidFill>
                <a:effectLst/>
                <a:uLnTx/>
                <a:uFillTx/>
                <a:latin typeface="Mukta Malar"/>
                <a:ea typeface="+mn-ea"/>
                <a:cs typeface="Latha" panose="020B0604020202020204" pitchFamily="34" charset="0"/>
              </a:rPr>
              <a:t>கோ³பா மது⁴ரா கா³வோ மது⁴ரா</a:t>
            </a:r>
            <a:br>
              <a:rPr kumimoji="0" lang="ta-IN" sz="2800" b="0" i="0" u="none" strike="noStrike" kern="1200" cap="none" spc="0" normalizeH="0" baseline="0" noProof="0">
                <a:ln>
                  <a:noFill/>
                </a:ln>
                <a:solidFill>
                  <a:prstClr val="black"/>
                </a:solidFill>
                <a:effectLst/>
                <a:uLnTx/>
                <a:uFillTx/>
                <a:latin typeface="Calibri" panose="020F0502020204030204"/>
                <a:ea typeface="+mn-ea"/>
                <a:cs typeface="Latha" panose="020B0604020202020204" pitchFamily="34" charset="0"/>
              </a:rPr>
            </a:br>
            <a:r>
              <a:rPr kumimoji="0" lang="ta-IN" sz="2800" b="1" i="0" u="none" strike="noStrike" kern="1200" cap="none" spc="0" normalizeH="0" baseline="0" noProof="0">
                <a:ln>
                  <a:noFill/>
                </a:ln>
                <a:solidFill>
                  <a:srgbClr val="0000FF"/>
                </a:solidFill>
                <a:effectLst/>
                <a:uLnTx/>
                <a:uFillTx/>
                <a:latin typeface="Mukta Malar"/>
                <a:ea typeface="+mn-ea"/>
                <a:cs typeface="Latha" panose="020B0604020202020204" pitchFamily="34" charset="0"/>
              </a:rPr>
              <a:t>யஷ்டிர்மது⁴ரா ஸ்ருஷ்டிர்மது⁴ரா |</a:t>
            </a:r>
            <a:br>
              <a:rPr kumimoji="0" lang="ta-IN" sz="2800" b="0" i="0" u="none" strike="noStrike" kern="1200" cap="none" spc="0" normalizeH="0" baseline="0" noProof="0">
                <a:ln>
                  <a:noFill/>
                </a:ln>
                <a:solidFill>
                  <a:prstClr val="black"/>
                </a:solidFill>
                <a:effectLst/>
                <a:uLnTx/>
                <a:uFillTx/>
                <a:latin typeface="Calibri" panose="020F0502020204030204"/>
                <a:ea typeface="+mn-ea"/>
                <a:cs typeface="Latha" panose="020B0604020202020204" pitchFamily="34" charset="0"/>
              </a:rPr>
            </a:br>
            <a:r>
              <a:rPr kumimoji="0" lang="ta-IN" sz="2800" b="1" i="0" u="none" strike="noStrike" kern="1200" cap="none" spc="0" normalizeH="0" baseline="0" noProof="0">
                <a:ln>
                  <a:noFill/>
                </a:ln>
                <a:solidFill>
                  <a:srgbClr val="0000FF"/>
                </a:solidFill>
                <a:effectLst/>
                <a:uLnTx/>
                <a:uFillTx/>
                <a:latin typeface="Mukta Malar"/>
                <a:ea typeface="+mn-ea"/>
                <a:cs typeface="Latha" panose="020B0604020202020204" pitchFamily="34" charset="0"/>
              </a:rPr>
              <a:t>த³லிதம் மது⁴ரம் ப²லிதம் மது⁴ரம்</a:t>
            </a:r>
            <a:br>
              <a:rPr kumimoji="0" lang="ta-IN" sz="2800" b="0" i="0" u="none" strike="noStrike" kern="1200" cap="none" spc="0" normalizeH="0" baseline="0" noProof="0">
                <a:ln>
                  <a:noFill/>
                </a:ln>
                <a:solidFill>
                  <a:prstClr val="black"/>
                </a:solidFill>
                <a:effectLst/>
                <a:uLnTx/>
                <a:uFillTx/>
                <a:latin typeface="Calibri" panose="020F0502020204030204"/>
                <a:ea typeface="+mn-ea"/>
                <a:cs typeface="Latha" panose="020B0604020202020204" pitchFamily="34" charset="0"/>
              </a:rPr>
            </a:br>
            <a:r>
              <a:rPr kumimoji="0" lang="ta-IN" sz="2800" b="1" i="0" u="none" strike="noStrike" kern="1200" cap="none" spc="0" normalizeH="0" baseline="0" noProof="0">
                <a:ln>
                  <a:noFill/>
                </a:ln>
                <a:solidFill>
                  <a:srgbClr val="0000FF"/>
                </a:solidFill>
                <a:effectLst/>
                <a:uLnTx/>
                <a:uFillTx/>
                <a:latin typeface="Mukta Malar"/>
                <a:ea typeface="+mn-ea"/>
                <a:cs typeface="Latha" panose="020B0604020202020204" pitchFamily="34" charset="0"/>
              </a:rPr>
              <a:t>மது⁴ராதி⁴பதேரகி²லம் மது⁴ரம் || 8 ||</a:t>
            </a:r>
            <a:endParaRPr kumimoji="0" lang="en-IN" sz="2800" b="0" i="0" u="none" strike="noStrike" kern="1200" cap="none" spc="0" normalizeH="0" baseline="0" noProof="0">
              <a:ln>
                <a:noFill/>
              </a:ln>
              <a:solidFill>
                <a:srgbClr val="0000CC"/>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1B03C1EC-A9FF-AA84-92CE-C43F2473BD52}"/>
              </a:ext>
            </a:extLst>
          </p:cNvPr>
          <p:cNvSpPr/>
          <p:nvPr/>
        </p:nvSpPr>
        <p:spPr>
          <a:xfrm>
            <a:off x="665480" y="3347720"/>
            <a:ext cx="10505440" cy="1701799"/>
          </a:xfrm>
          <a:prstGeom prst="roundRect">
            <a:avLst/>
          </a:prstGeom>
          <a:ln w="57150">
            <a:solidFill>
              <a:srgbClr val="0066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gopa</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madhura</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gavo</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madhura</a:t>
            </a:r>
            <a:b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yastir</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madhura</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shristhir</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madhura</a:t>
            </a:r>
            <a:b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dalitam</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madhuram</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phalitam</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madhuram</a:t>
            </a:r>
            <a:b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b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madhur-adipater</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akhilam</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a:t>
            </a:r>
            <a:r>
              <a:rPr kumimoji="0" lang="en-IN" sz="2800" b="0" i="0" u="none" strike="noStrike" kern="1200" cap="none" spc="0" normalizeH="0" baseline="0" noProof="0" dirty="0" err="1">
                <a:ln>
                  <a:noFill/>
                </a:ln>
                <a:solidFill>
                  <a:srgbClr val="0000CC"/>
                </a:solidFill>
                <a:effectLst/>
                <a:uLnTx/>
                <a:uFillTx/>
                <a:latin typeface="Cambria Math" panose="02040503050406030204" pitchFamily="18" charset="0"/>
                <a:ea typeface="Cambria Math" panose="02040503050406030204" pitchFamily="18" charset="0"/>
                <a:cs typeface="+mn-cs"/>
              </a:rPr>
              <a:t>madhuram</a:t>
            </a:r>
            <a:r>
              <a:rPr kumimoji="0" lang="en-IN" sz="2800" b="0" i="0" u="none" strike="noStrike" kern="1200" cap="none" spc="0" normalizeH="0" baseline="0" noProof="0" dirty="0">
                <a:ln>
                  <a:noFill/>
                </a:ln>
                <a:solidFill>
                  <a:srgbClr val="0000CC"/>
                </a:solidFill>
                <a:effectLst/>
                <a:uLnTx/>
                <a:uFillTx/>
                <a:latin typeface="Cambria Math" panose="02040503050406030204" pitchFamily="18" charset="0"/>
                <a:ea typeface="Cambria Math" panose="02040503050406030204" pitchFamily="18" charset="0"/>
                <a:cs typeface="+mn-cs"/>
              </a:rPr>
              <a:t> || 8 ||</a:t>
            </a:r>
          </a:p>
        </p:txBody>
      </p:sp>
      <p:sp>
        <p:nvSpPr>
          <p:cNvPr id="7" name="Rectangle: Rounded Corners 6">
            <a:extLst>
              <a:ext uri="{FF2B5EF4-FFF2-40B4-BE49-F238E27FC236}">
                <a16:creationId xmlns:a16="http://schemas.microsoft.com/office/drawing/2014/main" id="{DEE8EABC-CA86-6905-37CC-EC44BB4CB120}"/>
              </a:ext>
            </a:extLst>
          </p:cNvPr>
          <p:cNvSpPr/>
          <p:nvPr/>
        </p:nvSpPr>
        <p:spPr>
          <a:xfrm>
            <a:off x="680720" y="5049520"/>
            <a:ext cx="10505440" cy="1371600"/>
          </a:xfrm>
          <a:prstGeom prst="roundRect">
            <a:avLst/>
          </a:prstGeom>
          <a:ln w="57150">
            <a:solidFill>
              <a:srgbClr val="0066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3200" b="0" i="0" u="none" strike="noStrike" kern="1200" cap="none" spc="0" normalizeH="0" baseline="0" noProof="0" dirty="0">
                <a:ln>
                  <a:noFill/>
                </a:ln>
                <a:solidFill>
                  <a:srgbClr val="0000CC"/>
                </a:solidFill>
                <a:effectLst/>
                <a:uLnTx/>
                <a:uFillTx/>
                <a:latin typeface="Arial" panose="020B0604020202020204" pitchFamily="34" charset="0"/>
                <a:ea typeface="+mn-ea"/>
                <a:cs typeface="Mangal" panose="02040503050203030202" pitchFamily="18" charset="0"/>
              </a:rPr>
              <a:t>गोपा मधुरा गावो मधुरा यष्टिर्मधुरा सृष्टिर्मधुरा ।</a:t>
            </a:r>
            <a:br>
              <a:rPr kumimoji="0" lang="hi-IN" sz="3200" b="0" i="0" u="none" strike="noStrike" kern="1200" cap="none" spc="0" normalizeH="0" baseline="0" noProof="0" dirty="0">
                <a:ln>
                  <a:noFill/>
                </a:ln>
                <a:solidFill>
                  <a:srgbClr val="0000CC"/>
                </a:solidFill>
                <a:effectLst/>
                <a:uLnTx/>
                <a:uFillTx/>
                <a:latin typeface="Calibri" panose="020F0502020204030204"/>
                <a:ea typeface="+mn-ea"/>
                <a:cs typeface="Mangal" panose="02040503050203030202" pitchFamily="18" charset="0"/>
              </a:rPr>
            </a:br>
            <a:r>
              <a:rPr kumimoji="0" lang="hi-IN" sz="3200" b="0" i="0" u="none" strike="noStrike" kern="1200" cap="none" spc="0" normalizeH="0" baseline="0" noProof="0" dirty="0">
                <a:ln>
                  <a:noFill/>
                </a:ln>
                <a:solidFill>
                  <a:srgbClr val="0000CC"/>
                </a:solidFill>
                <a:effectLst/>
                <a:uLnTx/>
                <a:uFillTx/>
                <a:latin typeface="Arial" panose="020B0604020202020204" pitchFamily="34" charset="0"/>
                <a:ea typeface="+mn-ea"/>
                <a:cs typeface="Mangal" panose="02040503050203030202" pitchFamily="18" charset="0"/>
              </a:rPr>
              <a:t>दलितं मधुरं फलितं मधुरं मधुराधिपते रखिलं मधुरं ॥८॥</a:t>
            </a:r>
            <a:endParaRPr kumimoji="0" lang="en-IN" sz="3200" b="0" i="0" u="none" strike="noStrike" kern="1200" cap="none" spc="0" normalizeH="0" baseline="0" noProof="0" dirty="0">
              <a:ln>
                <a:noFill/>
              </a:ln>
              <a:solidFill>
                <a:srgbClr val="0000C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28331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CDCFC0-9C30-96E8-77CA-A1368CE979E7}"/>
              </a:ext>
            </a:extLst>
          </p:cNvPr>
          <p:cNvSpPr txBox="1"/>
          <p:nvPr/>
        </p:nvSpPr>
        <p:spPr>
          <a:xfrm>
            <a:off x="6719298" y="2433856"/>
            <a:ext cx="5691883" cy="26571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375"/>
              </a:spcAft>
              <a:buClrTx/>
              <a:buSzTx/>
              <a:buFontTx/>
              <a:buNone/>
              <a:tabLst/>
              <a:defRPr/>
            </a:pPr>
            <a:r>
              <a:rPr kumimoji="0" lang="en-IN" sz="4000" b="1" i="0" u="none" strike="noStrike" kern="1200" cap="none" spc="0" normalizeH="0" baseline="0" noProof="0" dirty="0">
                <a:ln>
                  <a:noFill/>
                </a:ln>
                <a:solidFill>
                  <a:srgbClr val="A83271"/>
                </a:solidFill>
                <a:effectLst/>
                <a:uLnTx/>
                <a:uFillTx/>
                <a:latin typeface="Rockwell" panose="02060603020205020403" pitchFamily="18" charset="0"/>
                <a:ea typeface="+mn-ea"/>
                <a:cs typeface="+mn-cs"/>
              </a:rPr>
              <a:t>Shri Narasimha </a:t>
            </a:r>
            <a:r>
              <a:rPr kumimoji="0" lang="en-IN" sz="4000" b="1" i="0" u="none" strike="noStrike" kern="1200" cap="none" spc="0" normalizeH="0" baseline="0" noProof="0" dirty="0" err="1">
                <a:ln>
                  <a:noFill/>
                </a:ln>
                <a:solidFill>
                  <a:srgbClr val="A83271"/>
                </a:solidFill>
                <a:effectLst/>
                <a:uLnTx/>
                <a:uFillTx/>
                <a:latin typeface="Rockwell" panose="02060603020205020403" pitchFamily="18" charset="0"/>
                <a:ea typeface="+mn-ea"/>
                <a:cs typeface="+mn-cs"/>
              </a:rPr>
              <a:t>Ashtakam</a:t>
            </a:r>
            <a:r>
              <a:rPr kumimoji="0" lang="en-IN" sz="4000" b="1" i="0" u="none" strike="noStrike" kern="1200" cap="none" spc="0" normalizeH="0" baseline="0" noProof="0" dirty="0">
                <a:ln>
                  <a:noFill/>
                </a:ln>
                <a:solidFill>
                  <a:srgbClr val="A83271"/>
                </a:solidFill>
                <a:effectLst/>
                <a:uLnTx/>
                <a:uFillTx/>
                <a:latin typeface="Rockwell" panose="02060603020205020403" pitchFamily="18" charset="0"/>
                <a:ea typeface="+mn-ea"/>
                <a:cs typeface="+mn-cs"/>
              </a:rPr>
              <a:t> </a:t>
            </a:r>
          </a:p>
          <a:p>
            <a:pPr marL="0" marR="0" lvl="0" indent="0" algn="ctr" defTabSz="914400" rtl="0" eaLnBrk="1" fontAlgn="auto" latinLnBrk="0" hangingPunct="1">
              <a:lnSpc>
                <a:spcPct val="100000"/>
              </a:lnSpc>
              <a:spcBef>
                <a:spcPts val="0"/>
              </a:spcBef>
              <a:spcAft>
                <a:spcPts val="375"/>
              </a:spcAft>
              <a:buClrTx/>
              <a:buSzTx/>
              <a:buFontTx/>
              <a:buNone/>
              <a:tabLst/>
              <a:defRPr/>
            </a:pPr>
            <a:r>
              <a:rPr kumimoji="0" lang="en-IN" sz="4000" b="1" i="0" u="none" strike="noStrike" kern="1200" cap="none" spc="0" normalizeH="0" baseline="0" noProof="0" dirty="0">
                <a:ln>
                  <a:noFill/>
                </a:ln>
                <a:solidFill>
                  <a:srgbClr val="A83271"/>
                </a:solidFill>
                <a:effectLst/>
                <a:uLnTx/>
                <a:uFillTx/>
                <a:latin typeface="Rockwell" panose="02060603020205020403" pitchFamily="18" charset="0"/>
                <a:ea typeface="+mn-ea"/>
                <a:cs typeface="+mn-cs"/>
              </a:rPr>
              <a:t> </a:t>
            </a:r>
          </a:p>
          <a:p>
            <a:pPr marL="0" marR="0" lvl="0" indent="0" algn="ctr" defTabSz="914400" rtl="0" eaLnBrk="1" fontAlgn="auto" latinLnBrk="0" hangingPunct="1">
              <a:lnSpc>
                <a:spcPct val="100000"/>
              </a:lnSpc>
              <a:spcBef>
                <a:spcPts val="0"/>
              </a:spcBef>
              <a:spcAft>
                <a:spcPts val="375"/>
              </a:spcAft>
              <a:buClrTx/>
              <a:buSzTx/>
              <a:buFontTx/>
              <a:buNone/>
              <a:tabLst/>
              <a:defRPr/>
            </a:pPr>
            <a:r>
              <a:rPr kumimoji="0" lang="hi-IN" sz="4000" b="1" i="0" u="none" strike="noStrike" kern="1200" cap="none" spc="0" normalizeH="0" baseline="0" noProof="0" dirty="0">
                <a:ln>
                  <a:noFill/>
                </a:ln>
                <a:solidFill>
                  <a:srgbClr val="A83271"/>
                </a:solidFill>
                <a:effectLst/>
                <a:uLnTx/>
                <a:uFillTx/>
                <a:latin typeface="Poppins" panose="00000500000000000000" pitchFamily="2" charset="0"/>
                <a:ea typeface="+mn-ea"/>
                <a:cs typeface="Mangal" panose="02040503050203030202" pitchFamily="18" charset="0"/>
              </a:rPr>
              <a:t>श्री नृसिंहाष्टकम्</a:t>
            </a:r>
          </a:p>
        </p:txBody>
      </p:sp>
      <p:pic>
        <p:nvPicPr>
          <p:cNvPr id="1028" name="Picture 4" descr="770 Lakshmi Narasimhar ideas in 2024 | hindu gods, lord vishnu wallpapers,  indian gods">
            <a:extLst>
              <a:ext uri="{FF2B5EF4-FFF2-40B4-BE49-F238E27FC236}">
                <a16:creationId xmlns:a16="http://schemas.microsoft.com/office/drawing/2014/main" id="{41FA524F-FCAA-F074-C85E-852822D62E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150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7860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68A23D-A3CA-43A3-878C-623F29B2960F}"/>
              </a:ext>
            </a:extLst>
          </p:cNvPr>
          <p:cNvSpPr/>
          <p:nvPr/>
        </p:nvSpPr>
        <p:spPr>
          <a:xfrm>
            <a:off x="3380198" y="142957"/>
            <a:ext cx="5630238" cy="88357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Sri Narasimha Maha Mantra</a:t>
            </a:r>
            <a:endParaRPr kumimoji="0" lang="en-IN"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endParaRPr>
          </a:p>
        </p:txBody>
      </p:sp>
      <p:sp>
        <p:nvSpPr>
          <p:cNvPr id="3" name="Rectangle 2">
            <a:extLst>
              <a:ext uri="{FF2B5EF4-FFF2-40B4-BE49-F238E27FC236}">
                <a16:creationId xmlns:a16="http://schemas.microsoft.com/office/drawing/2014/main" id="{37ED3450-D4FA-FDB6-09D9-F657B01DFC74}"/>
              </a:ext>
            </a:extLst>
          </p:cNvPr>
          <p:cNvSpPr/>
          <p:nvPr/>
        </p:nvSpPr>
        <p:spPr>
          <a:xfrm>
            <a:off x="318499" y="1304818"/>
            <a:ext cx="11640620" cy="517391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200" b="1" i="0" u="none" strike="noStrike" kern="1200" cap="none" spc="0" normalizeH="0" baseline="0" noProof="0" dirty="0" err="1">
                <a:ln>
                  <a:noFill/>
                </a:ln>
                <a:solidFill>
                  <a:srgbClr val="0000CC"/>
                </a:solidFill>
                <a:effectLst/>
                <a:uLnTx/>
                <a:uFillTx/>
                <a:latin typeface="Calibri" panose="020F0502020204030204"/>
                <a:ea typeface="+mn-ea"/>
                <a:cs typeface="+mn-cs"/>
              </a:rPr>
              <a:t>Ugram</a:t>
            </a:r>
            <a:r>
              <a:rPr kumimoji="0" lang="en-IN" sz="3200" b="1" i="0" u="none" strike="noStrike" kern="1200" cap="none" spc="0" normalizeH="0" baseline="0" noProof="0" dirty="0">
                <a:ln>
                  <a:noFill/>
                </a:ln>
                <a:solidFill>
                  <a:srgbClr val="0000CC"/>
                </a:solidFill>
                <a:effectLst/>
                <a:uLnTx/>
                <a:uFillTx/>
                <a:latin typeface="Calibri" panose="020F0502020204030204"/>
                <a:ea typeface="+mn-ea"/>
                <a:cs typeface="+mn-cs"/>
              </a:rPr>
              <a:t> </a:t>
            </a:r>
            <a:r>
              <a:rPr kumimoji="0" lang="en-IN" sz="3200" b="1" i="0" u="none" strike="noStrike" kern="1200" cap="none" spc="0" normalizeH="0" baseline="0" noProof="0" dirty="0" err="1">
                <a:ln>
                  <a:noFill/>
                </a:ln>
                <a:solidFill>
                  <a:srgbClr val="0000CC"/>
                </a:solidFill>
                <a:effectLst/>
                <a:uLnTx/>
                <a:uFillTx/>
                <a:latin typeface="Calibri" panose="020F0502020204030204"/>
                <a:ea typeface="+mn-ea"/>
                <a:cs typeface="+mn-cs"/>
              </a:rPr>
              <a:t>viram</a:t>
            </a:r>
            <a:r>
              <a:rPr kumimoji="0" lang="en-IN" sz="3200" b="1" i="0" u="none" strike="noStrike" kern="1200" cap="none" spc="0" normalizeH="0" baseline="0" noProof="0" dirty="0">
                <a:ln>
                  <a:noFill/>
                </a:ln>
                <a:solidFill>
                  <a:srgbClr val="0000CC"/>
                </a:solidFill>
                <a:effectLst/>
                <a:uLnTx/>
                <a:uFillTx/>
                <a:latin typeface="Calibri" panose="020F0502020204030204"/>
                <a:ea typeface="+mn-ea"/>
                <a:cs typeface="+mn-cs"/>
              </a:rPr>
              <a:t> </a:t>
            </a:r>
            <a:r>
              <a:rPr kumimoji="0" lang="en-IN" sz="3200" b="1" i="0" u="none" strike="noStrike" kern="1200" cap="none" spc="0" normalizeH="0" baseline="0" noProof="0" dirty="0" err="1">
                <a:ln>
                  <a:noFill/>
                </a:ln>
                <a:solidFill>
                  <a:srgbClr val="0000CC"/>
                </a:solidFill>
                <a:effectLst/>
                <a:uLnTx/>
                <a:uFillTx/>
                <a:latin typeface="Calibri" panose="020F0502020204030204"/>
                <a:ea typeface="+mn-ea"/>
                <a:cs typeface="+mn-cs"/>
              </a:rPr>
              <a:t>maha-vishnum</a:t>
            </a:r>
            <a:r>
              <a:rPr kumimoji="0" lang="en-IN" sz="3200" b="1" i="0" u="none" strike="noStrike" kern="1200" cap="none" spc="0" normalizeH="0" baseline="0" noProof="0" dirty="0">
                <a:ln>
                  <a:noFill/>
                </a:ln>
                <a:solidFill>
                  <a:srgbClr val="0000CC"/>
                </a:solidFill>
                <a:effectLst/>
                <a:uLnTx/>
                <a:uFillTx/>
                <a:latin typeface="Calibri" panose="020F0502020204030204"/>
                <a:ea typeface="+mn-ea"/>
                <a:cs typeface="+mn-cs"/>
              </a:rPr>
              <a:t> </a:t>
            </a:r>
            <a:r>
              <a:rPr kumimoji="0" lang="en-IN" sz="3200" b="1" i="0" u="none" strike="noStrike" kern="1200" cap="none" spc="0" normalizeH="0" baseline="0" noProof="0" dirty="0" err="1">
                <a:ln>
                  <a:noFill/>
                </a:ln>
                <a:solidFill>
                  <a:srgbClr val="0000CC"/>
                </a:solidFill>
                <a:effectLst/>
                <a:uLnTx/>
                <a:uFillTx/>
                <a:latin typeface="Calibri" panose="020F0502020204030204"/>
                <a:ea typeface="+mn-ea"/>
                <a:cs typeface="+mn-cs"/>
              </a:rPr>
              <a:t>jvalantam</a:t>
            </a:r>
            <a:r>
              <a:rPr kumimoji="0" lang="en-IN" sz="3200" b="1" i="0" u="none" strike="noStrike" kern="1200" cap="none" spc="0" normalizeH="0" baseline="0" noProof="0" dirty="0">
                <a:ln>
                  <a:noFill/>
                </a:ln>
                <a:solidFill>
                  <a:srgbClr val="0000CC"/>
                </a:solidFill>
                <a:effectLst/>
                <a:uLnTx/>
                <a:uFillTx/>
                <a:latin typeface="Calibri" panose="020F0502020204030204"/>
                <a:ea typeface="+mn-ea"/>
                <a:cs typeface="+mn-cs"/>
              </a:rPr>
              <a:t> </a:t>
            </a:r>
            <a:r>
              <a:rPr kumimoji="0" lang="en-IN" sz="3200" b="1" i="0" u="none" strike="noStrike" kern="1200" cap="none" spc="0" normalizeH="0" baseline="0" noProof="0" dirty="0" err="1">
                <a:ln>
                  <a:noFill/>
                </a:ln>
                <a:solidFill>
                  <a:srgbClr val="0000CC"/>
                </a:solidFill>
                <a:effectLst/>
                <a:uLnTx/>
                <a:uFillTx/>
                <a:latin typeface="Calibri" panose="020F0502020204030204"/>
                <a:ea typeface="+mn-ea"/>
                <a:cs typeface="+mn-cs"/>
              </a:rPr>
              <a:t>sarvato</a:t>
            </a:r>
            <a:r>
              <a:rPr kumimoji="0" lang="en-IN" sz="3200" b="1" i="0" u="none" strike="noStrike" kern="1200" cap="none" spc="0" normalizeH="0" baseline="0" noProof="0" dirty="0">
                <a:ln>
                  <a:noFill/>
                </a:ln>
                <a:solidFill>
                  <a:srgbClr val="0000CC"/>
                </a:solidFill>
                <a:effectLst/>
                <a:uLnTx/>
                <a:uFillTx/>
                <a:latin typeface="Calibri" panose="020F0502020204030204"/>
                <a:ea typeface="+mn-ea"/>
                <a:cs typeface="+mn-cs"/>
              </a:rPr>
              <a:t> </a:t>
            </a:r>
            <a:r>
              <a:rPr kumimoji="0" lang="en-IN" sz="3200" b="1" i="0" u="none" strike="noStrike" kern="1200" cap="none" spc="0" normalizeH="0" baseline="0" noProof="0" dirty="0" err="1">
                <a:ln>
                  <a:noFill/>
                </a:ln>
                <a:solidFill>
                  <a:srgbClr val="0000CC"/>
                </a:solidFill>
                <a:effectLst/>
                <a:uLnTx/>
                <a:uFillTx/>
                <a:latin typeface="Calibri" panose="020F0502020204030204"/>
                <a:ea typeface="+mn-ea"/>
                <a:cs typeface="+mn-cs"/>
              </a:rPr>
              <a:t>mukham</a:t>
            </a:r>
            <a:r>
              <a:rPr kumimoji="0" lang="en-IN" sz="3200" b="1" i="0" u="none" strike="noStrike" kern="1200" cap="none" spc="0" normalizeH="0" baseline="0" noProof="0" dirty="0">
                <a:ln>
                  <a:noFill/>
                </a:ln>
                <a:solidFill>
                  <a:srgbClr val="0000CC"/>
                </a:solidFill>
                <a:effectLst/>
                <a:uLnTx/>
                <a:uFillTx/>
                <a:latin typeface="Calibri" panose="020F0502020204030204"/>
                <a:ea typeface="+mn-ea"/>
                <a:cs typeface="+mn-cs"/>
              </a:rPr>
              <a:t> |</a:t>
            </a:r>
            <a:br>
              <a:rPr kumimoji="0" lang="en-IN" sz="3200" b="0" i="0" u="none" strike="noStrike" kern="1200" cap="none" spc="0" normalizeH="0" baseline="0" noProof="0" dirty="0">
                <a:ln>
                  <a:noFill/>
                </a:ln>
                <a:solidFill>
                  <a:srgbClr val="0000CC"/>
                </a:solidFill>
                <a:effectLst/>
                <a:uLnTx/>
                <a:uFillTx/>
                <a:latin typeface="Calibri" panose="020F0502020204030204"/>
                <a:ea typeface="+mn-ea"/>
                <a:cs typeface="+mn-cs"/>
              </a:rPr>
            </a:br>
            <a:r>
              <a:rPr kumimoji="0" lang="en-IN" sz="3200" b="1" i="0" u="none" strike="noStrike" kern="1200" cap="none" spc="0" normalizeH="0" baseline="0" noProof="0" dirty="0" err="1">
                <a:ln>
                  <a:noFill/>
                </a:ln>
                <a:solidFill>
                  <a:srgbClr val="0000CC"/>
                </a:solidFill>
                <a:effectLst/>
                <a:uLnTx/>
                <a:uFillTx/>
                <a:latin typeface="Calibri" panose="020F0502020204030204"/>
                <a:ea typeface="+mn-ea"/>
                <a:cs typeface="+mn-cs"/>
              </a:rPr>
              <a:t>nrisimham</a:t>
            </a:r>
            <a:r>
              <a:rPr kumimoji="0" lang="en-IN" sz="3200" b="1" i="0" u="none" strike="noStrike" kern="1200" cap="none" spc="0" normalizeH="0" baseline="0" noProof="0" dirty="0">
                <a:ln>
                  <a:noFill/>
                </a:ln>
                <a:solidFill>
                  <a:srgbClr val="0000CC"/>
                </a:solidFill>
                <a:effectLst/>
                <a:uLnTx/>
                <a:uFillTx/>
                <a:latin typeface="Calibri" panose="020F0502020204030204"/>
                <a:ea typeface="+mn-ea"/>
                <a:cs typeface="+mn-cs"/>
              </a:rPr>
              <a:t> </a:t>
            </a:r>
            <a:r>
              <a:rPr kumimoji="0" lang="en-IN" sz="3200" b="1" i="0" u="none" strike="noStrike" kern="1200" cap="none" spc="0" normalizeH="0" baseline="0" noProof="0" dirty="0" err="1">
                <a:ln>
                  <a:noFill/>
                </a:ln>
                <a:solidFill>
                  <a:srgbClr val="0000CC"/>
                </a:solidFill>
                <a:effectLst/>
                <a:uLnTx/>
                <a:uFillTx/>
                <a:latin typeface="Calibri" panose="020F0502020204030204"/>
                <a:ea typeface="+mn-ea"/>
                <a:cs typeface="+mn-cs"/>
              </a:rPr>
              <a:t>bhishanam</a:t>
            </a:r>
            <a:r>
              <a:rPr kumimoji="0" lang="en-IN" sz="3200" b="1" i="0" u="none" strike="noStrike" kern="1200" cap="none" spc="0" normalizeH="0" baseline="0" noProof="0" dirty="0">
                <a:ln>
                  <a:noFill/>
                </a:ln>
                <a:solidFill>
                  <a:srgbClr val="0000CC"/>
                </a:solidFill>
                <a:effectLst/>
                <a:uLnTx/>
                <a:uFillTx/>
                <a:latin typeface="Calibri" panose="020F0502020204030204"/>
                <a:ea typeface="+mn-ea"/>
                <a:cs typeface="+mn-cs"/>
              </a:rPr>
              <a:t> </a:t>
            </a:r>
            <a:r>
              <a:rPr kumimoji="0" lang="en-IN" sz="3200" b="1" i="0" u="none" strike="noStrike" kern="1200" cap="none" spc="0" normalizeH="0" baseline="0" noProof="0" dirty="0" err="1">
                <a:ln>
                  <a:noFill/>
                </a:ln>
                <a:solidFill>
                  <a:srgbClr val="0000CC"/>
                </a:solidFill>
                <a:effectLst/>
                <a:uLnTx/>
                <a:uFillTx/>
                <a:latin typeface="Calibri" panose="020F0502020204030204"/>
                <a:ea typeface="+mn-ea"/>
                <a:cs typeface="+mn-cs"/>
              </a:rPr>
              <a:t>bhadram</a:t>
            </a:r>
            <a:r>
              <a:rPr kumimoji="0" lang="en-IN" sz="3200" b="1" i="0" u="none" strike="noStrike" kern="1200" cap="none" spc="0" normalizeH="0" baseline="0" noProof="0" dirty="0">
                <a:ln>
                  <a:noFill/>
                </a:ln>
                <a:solidFill>
                  <a:srgbClr val="0000CC"/>
                </a:solidFill>
                <a:effectLst/>
                <a:uLnTx/>
                <a:uFillTx/>
                <a:latin typeface="Calibri" panose="020F0502020204030204"/>
                <a:ea typeface="+mn-ea"/>
                <a:cs typeface="+mn-cs"/>
              </a:rPr>
              <a:t>  </a:t>
            </a:r>
            <a:r>
              <a:rPr kumimoji="0" lang="en-IN" sz="3200" b="1" i="0" u="none" strike="noStrike" kern="1200" cap="none" spc="0" normalizeH="0" baseline="0" noProof="0" dirty="0" err="1">
                <a:ln>
                  <a:noFill/>
                </a:ln>
                <a:solidFill>
                  <a:srgbClr val="0000CC"/>
                </a:solidFill>
                <a:effectLst/>
                <a:uLnTx/>
                <a:uFillTx/>
                <a:latin typeface="Calibri" panose="020F0502020204030204"/>
                <a:ea typeface="+mn-ea"/>
                <a:cs typeface="+mn-cs"/>
              </a:rPr>
              <a:t>mrityur</a:t>
            </a:r>
            <a:r>
              <a:rPr kumimoji="0" lang="en-IN" sz="3200" b="1" i="0" u="none" strike="noStrike" kern="1200" cap="none" spc="0" normalizeH="0" baseline="0" noProof="0" dirty="0">
                <a:ln>
                  <a:noFill/>
                </a:ln>
                <a:solidFill>
                  <a:srgbClr val="0000CC"/>
                </a:solidFill>
                <a:effectLst/>
                <a:uLnTx/>
                <a:uFillTx/>
                <a:latin typeface="Calibri" panose="020F0502020204030204"/>
                <a:ea typeface="+mn-ea"/>
                <a:cs typeface="+mn-cs"/>
              </a:rPr>
              <a:t> </a:t>
            </a:r>
            <a:r>
              <a:rPr kumimoji="0" lang="en-IN" sz="3200" b="1" i="0" u="none" strike="noStrike" kern="1200" cap="none" spc="0" normalizeH="0" baseline="0" noProof="0" dirty="0" err="1">
                <a:ln>
                  <a:noFill/>
                </a:ln>
                <a:solidFill>
                  <a:srgbClr val="0000CC"/>
                </a:solidFill>
                <a:effectLst/>
                <a:uLnTx/>
                <a:uFillTx/>
                <a:latin typeface="Calibri" panose="020F0502020204030204"/>
                <a:ea typeface="+mn-ea"/>
                <a:cs typeface="+mn-cs"/>
              </a:rPr>
              <a:t>mrityum</a:t>
            </a:r>
            <a:r>
              <a:rPr kumimoji="0" lang="en-IN" sz="3200" b="1" i="0" u="none" strike="noStrike" kern="1200" cap="none" spc="0" normalizeH="0" baseline="0" noProof="0" dirty="0">
                <a:ln>
                  <a:noFill/>
                </a:ln>
                <a:solidFill>
                  <a:srgbClr val="0000CC"/>
                </a:solidFill>
                <a:effectLst/>
                <a:uLnTx/>
                <a:uFillTx/>
                <a:latin typeface="Calibri" panose="020F0502020204030204"/>
                <a:ea typeface="+mn-ea"/>
                <a:cs typeface="+mn-cs"/>
              </a:rPr>
              <a:t> </a:t>
            </a:r>
            <a:r>
              <a:rPr kumimoji="0" lang="en-IN" sz="3200" b="1" i="0" u="none" strike="noStrike" kern="1200" cap="none" spc="0" normalizeH="0" baseline="0" noProof="0" dirty="0" err="1">
                <a:ln>
                  <a:noFill/>
                </a:ln>
                <a:solidFill>
                  <a:srgbClr val="0000CC"/>
                </a:solidFill>
                <a:effectLst/>
                <a:uLnTx/>
                <a:uFillTx/>
                <a:latin typeface="Calibri" panose="020F0502020204030204"/>
                <a:ea typeface="+mn-ea"/>
                <a:cs typeface="+mn-cs"/>
              </a:rPr>
              <a:t>namamy</a:t>
            </a:r>
            <a:r>
              <a:rPr kumimoji="0" lang="en-IN" sz="3200" b="1" i="0" u="none" strike="noStrike" kern="1200" cap="none" spc="0" normalizeH="0" baseline="0" noProof="0" dirty="0">
                <a:ln>
                  <a:noFill/>
                </a:ln>
                <a:solidFill>
                  <a:srgbClr val="0000CC"/>
                </a:solidFill>
                <a:effectLst/>
                <a:uLnTx/>
                <a:uFillTx/>
                <a:latin typeface="Calibri" panose="020F0502020204030204"/>
                <a:ea typeface="+mn-ea"/>
                <a:cs typeface="+mn-cs"/>
              </a:rPr>
              <a:t> </a:t>
            </a:r>
            <a:r>
              <a:rPr kumimoji="0" lang="en-IN" sz="3200" b="1" i="0" u="none" strike="noStrike" kern="1200" cap="none" spc="0" normalizeH="0" baseline="0" noProof="0" dirty="0" err="1">
                <a:ln>
                  <a:noFill/>
                </a:ln>
                <a:solidFill>
                  <a:srgbClr val="0000CC"/>
                </a:solidFill>
                <a:effectLst/>
                <a:uLnTx/>
                <a:uFillTx/>
                <a:latin typeface="Calibri" panose="020F0502020204030204"/>
                <a:ea typeface="+mn-ea"/>
                <a:cs typeface="+mn-cs"/>
              </a:rPr>
              <a:t>aham</a:t>
            </a:r>
            <a:r>
              <a:rPr kumimoji="0" lang="en-IN" sz="3200" b="1" i="0" u="none" strike="noStrike" kern="1200" cap="none" spc="0" normalizeH="0" baseline="0" noProof="0" dirty="0">
                <a:ln>
                  <a:noFill/>
                </a:ln>
                <a:solidFill>
                  <a:srgbClr val="0000CC"/>
                </a:solidFill>
                <a:effectLst/>
                <a:uLnTx/>
                <a:uFillTx/>
                <a:latin typeface="Calibri" panose="020F0502020204030204"/>
                <a:ea typeface="+mn-ea"/>
                <a:cs typeface="+mn-cs"/>
              </a:rPr>
              <a:t> ||</a:t>
            </a:r>
          </a:p>
          <a:p>
            <a:pPr marL="3200400" marR="0" lvl="7" indent="0" algn="ctr" defTabSz="914400" rtl="0" eaLnBrk="1" fontAlgn="auto" latinLnBrk="0" hangingPunct="1">
              <a:lnSpc>
                <a:spcPct val="100000"/>
              </a:lnSpc>
              <a:spcBef>
                <a:spcPts val="0"/>
              </a:spcBef>
              <a:spcAft>
                <a:spcPts val="1125"/>
              </a:spcAft>
              <a:buClrTx/>
              <a:buSzTx/>
              <a:buFontTx/>
              <a:buNone/>
              <a:tabLst/>
              <a:defRPr/>
            </a:pPr>
            <a:endParaRPr kumimoji="0" lang="en-GB" sz="3200" b="1" i="0" u="none" strike="noStrike" kern="1200" cap="none" spc="0" normalizeH="0" baseline="0" noProof="0" dirty="0">
              <a:ln>
                <a:noFill/>
              </a:ln>
              <a:solidFill>
                <a:srgbClr val="C00000"/>
              </a:solidFill>
              <a:effectLst/>
              <a:uLnTx/>
              <a:uFillTx/>
              <a:latin typeface="-apple-system"/>
              <a:ea typeface="+mn-ea"/>
              <a:cs typeface="+mn-cs"/>
            </a:endParaRPr>
          </a:p>
          <a:p>
            <a:pPr marL="3200400" marR="0" lvl="7" indent="0" algn="l" defTabSz="914400" rtl="0" eaLnBrk="1" fontAlgn="auto" latinLnBrk="0" hangingPunct="1">
              <a:lnSpc>
                <a:spcPct val="100000"/>
              </a:lnSpc>
              <a:spcBef>
                <a:spcPts val="0"/>
              </a:spcBef>
              <a:spcAft>
                <a:spcPts val="1125"/>
              </a:spcAft>
              <a:buClrTx/>
              <a:buSzTx/>
              <a:buFontTx/>
              <a:buNone/>
              <a:tabLst/>
              <a:defRPr/>
            </a:pPr>
            <a:r>
              <a:rPr kumimoji="0" lang="hi-IN" sz="3200" b="1" i="0" u="none" strike="noStrike" kern="1200" cap="none" spc="0" normalizeH="0" baseline="0" noProof="0" dirty="0">
                <a:ln>
                  <a:noFill/>
                </a:ln>
                <a:solidFill>
                  <a:srgbClr val="C00000"/>
                </a:solidFill>
                <a:effectLst/>
                <a:uLnTx/>
                <a:uFillTx/>
                <a:latin typeface="-apple-system"/>
                <a:ea typeface="+mn-ea"/>
                <a:cs typeface="Mangal" panose="02040503050203030202" pitchFamily="18" charset="0"/>
              </a:rPr>
              <a:t>उग्रं वीरं महाविष्णुं ज्वलन्तं सर्वतोमुखम्।</a:t>
            </a:r>
            <a:endParaRPr kumimoji="0" lang="hi-IN" sz="3200" b="0" i="0" u="none" strike="noStrike" kern="1200" cap="none" spc="0" normalizeH="0" baseline="0" noProof="0" dirty="0">
              <a:ln>
                <a:noFill/>
              </a:ln>
              <a:solidFill>
                <a:srgbClr val="C00000"/>
              </a:solidFill>
              <a:effectLst/>
              <a:uLnTx/>
              <a:uFillTx/>
              <a:latin typeface="-apple-system"/>
              <a:ea typeface="+mn-ea"/>
              <a:cs typeface="Mangal" panose="02040503050203030202" pitchFamily="18" charset="0"/>
            </a:endParaRPr>
          </a:p>
          <a:p>
            <a:pPr marL="3200400" marR="0" lvl="7" indent="0" algn="l" defTabSz="914400" rtl="0" eaLnBrk="1" fontAlgn="auto" latinLnBrk="0" hangingPunct="1">
              <a:lnSpc>
                <a:spcPct val="100000"/>
              </a:lnSpc>
              <a:spcBef>
                <a:spcPts val="0"/>
              </a:spcBef>
              <a:spcAft>
                <a:spcPts val="1125"/>
              </a:spcAft>
              <a:buClrTx/>
              <a:buSzTx/>
              <a:buFontTx/>
              <a:buNone/>
              <a:tabLst/>
              <a:defRPr/>
            </a:pPr>
            <a:r>
              <a:rPr kumimoji="0" lang="hi-IN" sz="3200" b="1" i="0" u="none" strike="noStrike" kern="1200" cap="none" spc="0" normalizeH="0" baseline="0" noProof="0" dirty="0">
                <a:ln>
                  <a:noFill/>
                </a:ln>
                <a:solidFill>
                  <a:srgbClr val="C00000"/>
                </a:solidFill>
                <a:effectLst/>
                <a:uLnTx/>
                <a:uFillTx/>
                <a:latin typeface="-apple-system"/>
                <a:ea typeface="+mn-ea"/>
                <a:cs typeface="Mangal" panose="02040503050203030202" pitchFamily="18" charset="0"/>
              </a:rPr>
              <a:t>नृसिंहं भीषणं भद्रं मृत्युमृत्युं नमाम्यहम् ॥</a:t>
            </a:r>
            <a:endParaRPr kumimoji="0" lang="en-GB" sz="3200" b="1" i="0" u="none" strike="noStrike" kern="1200" cap="none" spc="0" normalizeH="0" baseline="0" noProof="0" dirty="0">
              <a:ln>
                <a:noFill/>
              </a:ln>
              <a:solidFill>
                <a:srgbClr val="C00000"/>
              </a:solidFill>
              <a:effectLst/>
              <a:uLnTx/>
              <a:uFillTx/>
              <a:latin typeface="-apple-system"/>
              <a:ea typeface="+mn-ea"/>
              <a:cs typeface="+mn-cs"/>
            </a:endParaRPr>
          </a:p>
          <a:p>
            <a:pPr marL="3200400" marR="0" lvl="7" indent="0" algn="ctr" defTabSz="914400" rtl="0" eaLnBrk="1" fontAlgn="auto" latinLnBrk="0" hangingPunct="1">
              <a:lnSpc>
                <a:spcPct val="100000"/>
              </a:lnSpc>
              <a:spcBef>
                <a:spcPts val="0"/>
              </a:spcBef>
              <a:spcAft>
                <a:spcPts val="1125"/>
              </a:spcAft>
              <a:buClrTx/>
              <a:buSzTx/>
              <a:buFontTx/>
              <a:buNone/>
              <a:tabLst/>
              <a:defRPr/>
            </a:pPr>
            <a:endParaRPr kumimoji="0" lang="en-GB" sz="3600" b="1" i="0" u="none" strike="noStrike" kern="1200" cap="none" spc="0" normalizeH="0" baseline="0" noProof="0" dirty="0">
              <a:ln>
                <a:noFill/>
              </a:ln>
              <a:solidFill>
                <a:srgbClr val="0000CC"/>
              </a:solidFill>
              <a:effectLst/>
              <a:uLnTx/>
              <a:uFillTx/>
              <a:latin typeface="-apple-system"/>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a-IN" sz="2400" b="0" i="0" u="none" strike="noStrike" kern="1200" cap="none" spc="0" normalizeH="0" baseline="0" noProof="0" dirty="0">
                <a:ln>
                  <a:noFill/>
                </a:ln>
                <a:solidFill>
                  <a:srgbClr val="0000CC"/>
                </a:solidFill>
                <a:effectLst/>
                <a:uLnTx/>
                <a:uFillTx/>
                <a:latin typeface="Lohit Tamil"/>
                <a:ea typeface="+mn-ea"/>
                <a:cs typeface="Latha" panose="020B0604020202020204" pitchFamily="34" charset="0"/>
              </a:rPr>
              <a:t>உக்ரம் </a:t>
            </a:r>
            <a:r>
              <a:rPr kumimoji="0" lang="en-US" sz="2400" b="0" i="0" u="none" strike="noStrike" kern="1200" cap="none" spc="0" normalizeH="0" baseline="0" noProof="0" dirty="0" err="1">
                <a:ln>
                  <a:noFill/>
                </a:ln>
                <a:solidFill>
                  <a:srgbClr val="0000CC"/>
                </a:solidFill>
                <a:effectLst/>
                <a:uLnTx/>
                <a:uFillTx/>
                <a:latin typeface="Lohit Tamil"/>
                <a:ea typeface="+mn-ea"/>
                <a:cs typeface="+mn-cs"/>
              </a:rPr>
              <a:t>வீ</a:t>
            </a:r>
            <a:r>
              <a:rPr kumimoji="0" lang="ta-IN" sz="2400" b="0" i="0" u="none" strike="noStrike" kern="1200" cap="none" spc="0" normalizeH="0" baseline="0" noProof="0" dirty="0">
                <a:ln>
                  <a:noFill/>
                </a:ln>
                <a:solidFill>
                  <a:srgbClr val="0000CC"/>
                </a:solidFill>
                <a:effectLst/>
                <a:uLnTx/>
                <a:uFillTx/>
                <a:latin typeface="Lohit Tamil"/>
                <a:ea typeface="+mn-ea"/>
                <a:cs typeface="Latha" panose="020B0604020202020204" pitchFamily="34" charset="0"/>
              </a:rPr>
              <a:t>ரம் மஹா விஷ்ணும்</a:t>
            </a:r>
            <a:r>
              <a:rPr kumimoji="0" lang="en-GB" sz="2400" b="0" i="0" u="none" strike="noStrike" kern="1200" cap="none" spc="0" normalizeH="0" baseline="0" noProof="0" dirty="0">
                <a:ln>
                  <a:noFill/>
                </a:ln>
                <a:solidFill>
                  <a:srgbClr val="0000CC"/>
                </a:solidFill>
                <a:effectLst/>
                <a:uLnTx/>
                <a:uFillTx/>
                <a:latin typeface="Lohit Tamil"/>
                <a:ea typeface="+mn-ea"/>
                <a:cs typeface="+mn-cs"/>
              </a:rPr>
              <a:t> </a:t>
            </a:r>
            <a:r>
              <a:rPr kumimoji="0" lang="ta-IN" sz="2400" b="0" i="0" u="none" strike="noStrike" kern="1200" cap="none" spc="0" normalizeH="0" baseline="0" noProof="0" dirty="0">
                <a:ln>
                  <a:noFill/>
                </a:ln>
                <a:solidFill>
                  <a:srgbClr val="0000CC"/>
                </a:solidFill>
                <a:effectLst/>
                <a:uLnTx/>
                <a:uFillTx/>
                <a:latin typeface="Lohit Tamil"/>
                <a:ea typeface="+mn-ea"/>
                <a:cs typeface="Latha" panose="020B0604020202020204" pitchFamily="34" charset="0"/>
              </a:rPr>
              <a:t>ஜ்வலந்தம் ஸர்வதோ முகம்</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CC"/>
                </a:solidFill>
                <a:effectLst/>
                <a:uLnTx/>
                <a:uFillTx/>
                <a:latin typeface="Lohit Tamil"/>
                <a:ea typeface="+mn-ea"/>
                <a:cs typeface="+mn-cs"/>
              </a:rPr>
              <a:t>ந்ரி</a:t>
            </a:r>
            <a:r>
              <a:rPr kumimoji="0" lang="ta-IN" sz="2400" b="0" i="0" u="none" strike="noStrike" kern="1200" cap="none" spc="0" normalizeH="0" baseline="0" noProof="0" dirty="0">
                <a:ln>
                  <a:noFill/>
                </a:ln>
                <a:solidFill>
                  <a:srgbClr val="0000CC"/>
                </a:solidFill>
                <a:effectLst/>
                <a:uLnTx/>
                <a:uFillTx/>
                <a:latin typeface="Lohit Tamil"/>
                <a:ea typeface="+mn-ea"/>
                <a:cs typeface="Latha" panose="020B0604020202020204" pitchFamily="34" charset="0"/>
              </a:rPr>
              <a:t>சிம்ஹம் பீஷணம் பத்ரம் ம்ருத்யுர் ம்ருத்யும் நமா</a:t>
            </a:r>
            <a:r>
              <a:rPr kumimoji="0" lang="en-US" sz="2400" b="0" i="0" u="none" strike="noStrike" kern="1200" cap="none" spc="0" normalizeH="0" baseline="0" noProof="0" dirty="0" err="1">
                <a:ln>
                  <a:noFill/>
                </a:ln>
                <a:solidFill>
                  <a:srgbClr val="0000CC"/>
                </a:solidFill>
                <a:effectLst/>
                <a:uLnTx/>
                <a:uFillTx/>
                <a:latin typeface="Lohit Tamil"/>
                <a:ea typeface="+mn-ea"/>
                <a:cs typeface="+mn-cs"/>
              </a:rPr>
              <a:t>ம்ய</a:t>
            </a:r>
            <a:r>
              <a:rPr kumimoji="0" lang="ta-IN" sz="2400" b="0" i="0" u="none" strike="noStrike" kern="1200" cap="none" spc="0" normalizeH="0" baseline="0" noProof="0" dirty="0">
                <a:ln>
                  <a:noFill/>
                </a:ln>
                <a:solidFill>
                  <a:srgbClr val="0000CC"/>
                </a:solidFill>
                <a:effectLst/>
                <a:uLnTx/>
                <a:uFillTx/>
                <a:latin typeface="Lohit Tamil"/>
                <a:ea typeface="+mn-ea"/>
                <a:cs typeface="Latha" panose="020B0604020202020204" pitchFamily="34" charset="0"/>
              </a:rPr>
              <a:t>ஹம்</a:t>
            </a:r>
            <a:r>
              <a:rPr kumimoji="0" lang="ta-IN" sz="2000" b="0" i="0" u="none" strike="noStrike" kern="1200" cap="none" spc="0" normalizeH="0" baseline="0" noProof="0" dirty="0">
                <a:ln>
                  <a:noFill/>
                </a:ln>
                <a:solidFill>
                  <a:srgbClr val="FF0000"/>
                </a:solidFill>
                <a:effectLst/>
                <a:uLnTx/>
                <a:uFillTx/>
                <a:latin typeface="Lohit Tamil"/>
                <a:ea typeface="+mn-ea"/>
                <a:cs typeface="Latha" panose="020B0604020202020204" pitchFamily="34" charset="0"/>
              </a:rPr>
              <a:t>..</a:t>
            </a:r>
            <a:endParaRPr kumimoji="0" lang="ta-IN" sz="2000" b="0" i="0" u="none" strike="noStrike" kern="1200" cap="none" spc="0" normalizeH="0" baseline="0" noProof="0" dirty="0">
              <a:ln>
                <a:noFill/>
              </a:ln>
              <a:solidFill>
                <a:srgbClr val="333333"/>
              </a:solidFill>
              <a:effectLst/>
              <a:uLnTx/>
              <a:uFillTx/>
              <a:latin typeface="Lohit Tamil"/>
              <a:ea typeface="+mn-ea"/>
              <a:cs typeface="Latha" panose="020B0604020202020204" pitchFamily="34" charset="0"/>
            </a:endParaRPr>
          </a:p>
          <a:p>
            <a:pPr marL="3200400" marR="0" lvl="7" indent="0" algn="ctr" defTabSz="914400" rtl="0" eaLnBrk="1" fontAlgn="auto" latinLnBrk="0" hangingPunct="1">
              <a:lnSpc>
                <a:spcPct val="100000"/>
              </a:lnSpc>
              <a:spcBef>
                <a:spcPts val="0"/>
              </a:spcBef>
              <a:spcAft>
                <a:spcPts val="1125"/>
              </a:spcAft>
              <a:buClrTx/>
              <a:buSzTx/>
              <a:buFontTx/>
              <a:buNone/>
              <a:tabLst/>
              <a:defRPr/>
            </a:pPr>
            <a:endParaRPr kumimoji="0" lang="hi-IN" sz="3200" b="0" i="0" u="none" strike="noStrike" kern="1200" cap="none" spc="0" normalizeH="0" baseline="0" noProof="0" dirty="0">
              <a:ln>
                <a:noFill/>
              </a:ln>
              <a:solidFill>
                <a:srgbClr val="C00000"/>
              </a:solidFill>
              <a:effectLst/>
              <a:uLnTx/>
              <a:uFillTx/>
              <a:latin typeface="-apple-system"/>
              <a:ea typeface="+mn-ea"/>
              <a:cs typeface="Mangal" panose="02040503050203030202"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20341730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408228-64DA-1BA1-DDA1-3B0FD094B8FC}"/>
              </a:ext>
            </a:extLst>
          </p:cNvPr>
          <p:cNvSpPr txBox="1"/>
          <p:nvPr/>
        </p:nvSpPr>
        <p:spPr>
          <a:xfrm>
            <a:off x="1315092" y="1654139"/>
            <a:ext cx="9780998"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Meaning</a:t>
            </a:r>
            <a:r>
              <a:rPr kumimoji="0" lang="en-GB" sz="48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 : ‘I bow down to Lord Narasimha who is ferocious and heroic like Lord Vishnu. He is burning from every side. He is terrific, auspicious and the death of death personified.’</a:t>
            </a:r>
            <a:endParaRPr kumimoji="0" lang="en-IN" sz="48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24861555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E2BB3-E5C8-8267-2027-0DFA728C32C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BD312C9-8414-D20E-DD87-B361594181D9}"/>
              </a:ext>
            </a:extLst>
          </p:cNvPr>
          <p:cNvSpPr/>
          <p:nvPr/>
        </p:nvSpPr>
        <p:spPr>
          <a:xfrm>
            <a:off x="3380198" y="142957"/>
            <a:ext cx="5630238" cy="88357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Sri Narasimha Gayathri</a:t>
            </a:r>
            <a:endParaRPr kumimoji="0" lang="en-IN"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endParaRPr>
          </a:p>
        </p:txBody>
      </p:sp>
      <p:sp>
        <p:nvSpPr>
          <p:cNvPr id="3" name="Rectangle 2">
            <a:extLst>
              <a:ext uri="{FF2B5EF4-FFF2-40B4-BE49-F238E27FC236}">
                <a16:creationId xmlns:a16="http://schemas.microsoft.com/office/drawing/2014/main" id="{13AF964F-222F-05AE-9F2B-0C8B3455FBBB}"/>
              </a:ext>
            </a:extLst>
          </p:cNvPr>
          <p:cNvSpPr/>
          <p:nvPr/>
        </p:nvSpPr>
        <p:spPr>
          <a:xfrm>
            <a:off x="318499" y="1304818"/>
            <a:ext cx="11640620" cy="517391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err="1">
                <a:ln>
                  <a:noFill/>
                </a:ln>
                <a:solidFill>
                  <a:srgbClr val="0000CC"/>
                </a:solidFill>
                <a:effectLst/>
                <a:uLnTx/>
                <a:uFillTx/>
                <a:latin typeface="Rockwell" panose="02060603020205020403" pitchFamily="18" charset="0"/>
                <a:ea typeface="+mn-ea"/>
                <a:cs typeface="+mn-cs"/>
              </a:rPr>
              <a:t>ஓம்</a:t>
            </a:r>
            <a:r>
              <a:rPr kumimoji="0" lang="en-IN" sz="28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 </a:t>
            </a:r>
            <a:r>
              <a:rPr kumimoji="0" lang="en-IN" sz="2800" b="1" i="0" u="none" strike="noStrike" kern="1200" cap="none" spc="0" normalizeH="0" baseline="0" noProof="0" dirty="0" err="1">
                <a:ln>
                  <a:noFill/>
                </a:ln>
                <a:solidFill>
                  <a:srgbClr val="0000CC"/>
                </a:solidFill>
                <a:effectLst/>
                <a:uLnTx/>
                <a:uFillTx/>
                <a:latin typeface="Rockwell" panose="02060603020205020403" pitchFamily="18" charset="0"/>
                <a:ea typeface="+mn-ea"/>
                <a:cs typeface="+mn-cs"/>
              </a:rPr>
              <a:t>ந்ரிசிம்ஹாய</a:t>
            </a:r>
            <a:r>
              <a:rPr kumimoji="0" lang="en-IN" sz="28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 </a:t>
            </a:r>
            <a:r>
              <a:rPr kumimoji="0" lang="en-IN" sz="2800" b="1" i="0" u="none" strike="noStrike" kern="1200" cap="none" spc="0" normalizeH="0" baseline="0" noProof="0" dirty="0" err="1">
                <a:ln>
                  <a:noFill/>
                </a:ln>
                <a:solidFill>
                  <a:srgbClr val="0000CC"/>
                </a:solidFill>
                <a:effectLst/>
                <a:uLnTx/>
                <a:uFillTx/>
                <a:latin typeface="Rockwell" panose="02060603020205020403" pitchFamily="18" charset="0"/>
                <a:ea typeface="+mn-ea"/>
                <a:cs typeface="+mn-cs"/>
              </a:rPr>
              <a:t>வித்மஹே</a:t>
            </a:r>
            <a:r>
              <a:rPr kumimoji="0" lang="en-IN" sz="28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 </a:t>
            </a:r>
            <a:r>
              <a:rPr kumimoji="0" lang="en-IN" sz="2800" b="1" i="0" u="none" strike="noStrike" kern="1200" cap="none" spc="0" normalizeH="0" baseline="0" noProof="0" dirty="0" err="1">
                <a:ln>
                  <a:noFill/>
                </a:ln>
                <a:solidFill>
                  <a:srgbClr val="0000CC"/>
                </a:solidFill>
                <a:effectLst/>
                <a:uLnTx/>
                <a:uFillTx/>
                <a:latin typeface="Rockwell" panose="02060603020205020403" pitchFamily="18" charset="0"/>
                <a:ea typeface="+mn-ea"/>
                <a:cs typeface="+mn-cs"/>
              </a:rPr>
              <a:t>வஜ்ரநகாய</a:t>
            </a:r>
            <a:r>
              <a:rPr kumimoji="0" lang="en-IN" sz="28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 </a:t>
            </a:r>
            <a:r>
              <a:rPr kumimoji="0" lang="en-IN" sz="2800" b="1" i="0" u="none" strike="noStrike" kern="1200" cap="none" spc="0" normalizeH="0" baseline="0" noProof="0" dirty="0" err="1">
                <a:ln>
                  <a:noFill/>
                </a:ln>
                <a:solidFill>
                  <a:srgbClr val="0000CC"/>
                </a:solidFill>
                <a:effectLst/>
                <a:uLnTx/>
                <a:uFillTx/>
                <a:latin typeface="Rockwell" panose="02060603020205020403" pitchFamily="18" charset="0"/>
                <a:ea typeface="+mn-ea"/>
                <a:cs typeface="+mn-cs"/>
              </a:rPr>
              <a:t>தீமஹி</a:t>
            </a:r>
            <a:r>
              <a:rPr kumimoji="0" lang="en-IN" sz="28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 </a:t>
            </a:r>
            <a:r>
              <a:rPr kumimoji="0" lang="en-IN" sz="2800" b="1" i="0" u="none" strike="noStrike" kern="1200" cap="none" spc="0" normalizeH="0" baseline="0" noProof="0" dirty="0" err="1">
                <a:ln>
                  <a:noFill/>
                </a:ln>
                <a:solidFill>
                  <a:srgbClr val="0000CC"/>
                </a:solidFill>
                <a:effectLst/>
                <a:uLnTx/>
                <a:uFillTx/>
                <a:latin typeface="Rockwell" panose="02060603020205020403" pitchFamily="18" charset="0"/>
                <a:ea typeface="+mn-ea"/>
                <a:cs typeface="+mn-cs"/>
              </a:rPr>
              <a:t>தன்னோ</a:t>
            </a:r>
            <a:r>
              <a:rPr kumimoji="0" lang="en-IN" sz="28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 </a:t>
            </a:r>
            <a:r>
              <a:rPr kumimoji="0" lang="en-IN" sz="2800" b="1" i="0" u="none" strike="noStrike" kern="1200" cap="none" spc="0" normalizeH="0" baseline="0" noProof="0" dirty="0" err="1">
                <a:ln>
                  <a:noFill/>
                </a:ln>
                <a:solidFill>
                  <a:srgbClr val="0000CC"/>
                </a:solidFill>
                <a:effectLst/>
                <a:uLnTx/>
                <a:uFillTx/>
                <a:latin typeface="Rockwell" panose="02060603020205020403" pitchFamily="18" charset="0"/>
                <a:ea typeface="+mn-ea"/>
                <a:cs typeface="+mn-cs"/>
              </a:rPr>
              <a:t>ஷிம்ஹ</a:t>
            </a:r>
            <a:r>
              <a:rPr kumimoji="0" lang="en-IN" sz="28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 </a:t>
            </a:r>
            <a:r>
              <a:rPr kumimoji="0" lang="en-IN" sz="2800" b="1" i="0" u="none" strike="noStrike" kern="1200" cap="none" spc="0" normalizeH="0" baseline="0" noProof="0" dirty="0" err="1">
                <a:ln>
                  <a:noFill/>
                </a:ln>
                <a:solidFill>
                  <a:srgbClr val="0000CC"/>
                </a:solidFill>
                <a:effectLst/>
                <a:uLnTx/>
                <a:uFillTx/>
                <a:latin typeface="Rockwell" panose="02060603020205020403" pitchFamily="18" charset="0"/>
                <a:ea typeface="+mn-ea"/>
                <a:cs typeface="+mn-cs"/>
              </a:rPr>
              <a:t>ப்ரசோதயாத்</a:t>
            </a:r>
            <a:r>
              <a:rPr kumimoji="0" lang="en-IN" sz="28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32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2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Om </a:t>
            </a:r>
            <a:r>
              <a:rPr kumimoji="0" lang="en-IN" sz="3200" b="1" i="0" u="none" strike="noStrike" kern="1200" cap="none" spc="0" normalizeH="0" baseline="0" noProof="0" dirty="0" err="1">
                <a:ln>
                  <a:noFill/>
                </a:ln>
                <a:solidFill>
                  <a:srgbClr val="0000CC"/>
                </a:solidFill>
                <a:effectLst/>
                <a:uLnTx/>
                <a:uFillTx/>
                <a:latin typeface="Rockwell" panose="02060603020205020403" pitchFamily="18" charset="0"/>
                <a:ea typeface="+mn-ea"/>
                <a:cs typeface="+mn-cs"/>
              </a:rPr>
              <a:t>Nrisimhaye</a:t>
            </a:r>
            <a:r>
              <a:rPr kumimoji="0" lang="en-IN" sz="32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 </a:t>
            </a:r>
            <a:r>
              <a:rPr kumimoji="0" lang="en-IN" sz="3200" b="1" i="0" u="none" strike="noStrike" kern="1200" cap="none" spc="0" normalizeH="0" baseline="0" noProof="0" dirty="0" err="1">
                <a:ln>
                  <a:noFill/>
                </a:ln>
                <a:solidFill>
                  <a:srgbClr val="0000CC"/>
                </a:solidFill>
                <a:effectLst/>
                <a:uLnTx/>
                <a:uFillTx/>
                <a:latin typeface="Rockwell" panose="02060603020205020403" pitchFamily="18" charset="0"/>
                <a:ea typeface="+mn-ea"/>
                <a:cs typeface="+mn-cs"/>
              </a:rPr>
              <a:t>vidmahe</a:t>
            </a:r>
            <a:r>
              <a:rPr kumimoji="0" lang="en-IN" sz="32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 </a:t>
            </a:r>
            <a:r>
              <a:rPr kumimoji="0" lang="en-IN" sz="3200" b="1" i="0" u="none" strike="noStrike" kern="1200" cap="none" spc="0" normalizeH="0" baseline="0" noProof="0" dirty="0" err="1">
                <a:ln>
                  <a:noFill/>
                </a:ln>
                <a:solidFill>
                  <a:srgbClr val="0000CC"/>
                </a:solidFill>
                <a:effectLst/>
                <a:uLnTx/>
                <a:uFillTx/>
                <a:latin typeface="Rockwell" panose="02060603020205020403" pitchFamily="18" charset="0"/>
                <a:ea typeface="+mn-ea"/>
                <a:cs typeface="+mn-cs"/>
              </a:rPr>
              <a:t>vajranakhaya</a:t>
            </a:r>
            <a:r>
              <a:rPr kumimoji="0" lang="en-IN" sz="32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 </a:t>
            </a:r>
            <a:r>
              <a:rPr kumimoji="0" lang="en-IN" sz="3200" b="1" i="0" u="none" strike="noStrike" kern="1200" cap="none" spc="0" normalizeH="0" baseline="0" noProof="0" dirty="0" err="1">
                <a:ln>
                  <a:noFill/>
                </a:ln>
                <a:solidFill>
                  <a:srgbClr val="0000CC"/>
                </a:solidFill>
                <a:effectLst/>
                <a:uLnTx/>
                <a:uFillTx/>
                <a:latin typeface="Rockwell" panose="02060603020205020403" pitchFamily="18" charset="0"/>
                <a:ea typeface="+mn-ea"/>
                <a:cs typeface="+mn-cs"/>
              </a:rPr>
              <a:t>dhimahi</a:t>
            </a:r>
            <a:r>
              <a:rPr kumimoji="0" lang="en-IN" sz="32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 tan no simhah </a:t>
            </a:r>
            <a:r>
              <a:rPr kumimoji="0" lang="en-IN" sz="3200" b="1" i="0" u="none" strike="noStrike" kern="1200" cap="none" spc="0" normalizeH="0" baseline="0" noProof="0" dirty="0" err="1">
                <a:ln>
                  <a:noFill/>
                </a:ln>
                <a:solidFill>
                  <a:srgbClr val="0000CC"/>
                </a:solidFill>
                <a:effectLst/>
                <a:uLnTx/>
                <a:uFillTx/>
                <a:latin typeface="Rockwell" panose="02060603020205020403" pitchFamily="18" charset="0"/>
                <a:ea typeface="+mn-ea"/>
                <a:cs typeface="+mn-cs"/>
              </a:rPr>
              <a:t>Prachodayat</a:t>
            </a:r>
            <a:r>
              <a:rPr kumimoji="0" lang="en-IN" sz="32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 </a:t>
            </a:r>
            <a:r>
              <a:rPr kumimoji="0" lang="ta-IN"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Latha" panose="020B0604020202020204" pitchFamily="34" charset="0"/>
              </a:rPr>
              <a:t>.</a:t>
            </a:r>
            <a:endParaRPr kumimoji="0" lang="en-GB"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C00000"/>
              </a:solidFill>
              <a:effectLst/>
              <a:uLnTx/>
              <a:uFillTx/>
              <a:latin typeface="Segoe UI Historic" panose="020B0502040204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sz="3200" b="0" i="0" u="none" strike="noStrike" kern="1200" cap="none" spc="0" normalizeH="0" baseline="0" noProof="0" dirty="0">
                <a:ln>
                  <a:noFill/>
                </a:ln>
                <a:solidFill>
                  <a:srgbClr val="C00000"/>
                </a:solidFill>
                <a:effectLst/>
                <a:uLnTx/>
                <a:uFillTx/>
                <a:latin typeface="Segoe UI Historic" panose="020B0502040204020203" pitchFamily="34" charset="0"/>
                <a:ea typeface="+mn-ea"/>
                <a:cs typeface="Mangal" panose="02040503050203030202" pitchFamily="18" charset="0"/>
              </a:rPr>
              <a:t>ॐ नृसिंहाय विद्महे वज्रनखाय धीमहि तन्नोसिंह प्रचोदयात् ।</a:t>
            </a:r>
            <a:endParaRPr kumimoji="0" lang="en-GB" sz="32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00CC"/>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14259953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066828-4DB5-50A7-6969-C1C66583F0B8}"/>
              </a:ext>
            </a:extLst>
          </p:cNvPr>
          <p:cNvSpPr txBox="1"/>
          <p:nvPr/>
        </p:nvSpPr>
        <p:spPr>
          <a:xfrm>
            <a:off x="914400" y="2871949"/>
            <a:ext cx="10870058"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Om! Let us be well aware of </a:t>
            </a:r>
            <a:r>
              <a:rPr kumimoji="0" lang="en-GB" sz="3200" b="0" i="0" u="none" strike="noStrike" kern="1200" cap="none" spc="0" normalizeH="0" baseline="0" noProof="0" dirty="0" err="1">
                <a:ln>
                  <a:noFill/>
                </a:ln>
                <a:solidFill>
                  <a:srgbClr val="0000CC"/>
                </a:solidFill>
                <a:effectLst/>
                <a:uLnTx/>
                <a:uFillTx/>
                <a:latin typeface="Rockwell" panose="02060603020205020403" pitchFamily="18" charset="0"/>
                <a:ea typeface="+mn-ea"/>
                <a:cs typeface="+mn-cs"/>
              </a:rPr>
              <a:t>Nrisimha</a:t>
            </a:r>
            <a:r>
              <a:rPr kumimoji="0" lang="en-GB"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 the lightning-nailed. May the Lion promote our thought and actions. Let us meditate on He who is known as the possessor of nails as hard as thunderbolts and sharp teeth. Let us all be enthused by Lord </a:t>
            </a:r>
            <a:r>
              <a:rPr kumimoji="0" lang="en-GB" sz="3200" b="0" i="0" u="none" strike="noStrike" kern="1200" cap="none" spc="0" normalizeH="0" baseline="0" noProof="0" dirty="0" err="1">
                <a:ln>
                  <a:noFill/>
                </a:ln>
                <a:solidFill>
                  <a:srgbClr val="0000CC"/>
                </a:solidFill>
                <a:effectLst/>
                <a:uLnTx/>
                <a:uFillTx/>
                <a:latin typeface="Rockwell" panose="02060603020205020403" pitchFamily="18" charset="0"/>
                <a:ea typeface="+mn-ea"/>
                <a:cs typeface="+mn-cs"/>
              </a:rPr>
              <a:t>Narasimhadeva</a:t>
            </a:r>
            <a:r>
              <a:rPr kumimoji="0" lang="en-GB"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a:t>
            </a:r>
            <a:endParaRPr kumimoji="0" lang="en-IN" sz="3200" b="0" i="0" u="none" strike="noStrike" kern="1200" cap="none" spc="0" normalizeH="0" baseline="0" noProof="0" dirty="0">
              <a:ln>
                <a:noFill/>
              </a:ln>
              <a:solidFill>
                <a:srgbClr val="0000CC"/>
              </a:solidFill>
              <a:effectLst/>
              <a:uLnTx/>
              <a:uFillTx/>
              <a:latin typeface="Rockwell" panose="02060603020205020403" pitchFamily="18" charset="0"/>
              <a:ea typeface="+mn-ea"/>
              <a:cs typeface="+mn-cs"/>
            </a:endParaRPr>
          </a:p>
        </p:txBody>
      </p:sp>
      <p:sp>
        <p:nvSpPr>
          <p:cNvPr id="4" name="Rectangle 3">
            <a:extLst>
              <a:ext uri="{FF2B5EF4-FFF2-40B4-BE49-F238E27FC236}">
                <a16:creationId xmlns:a16="http://schemas.microsoft.com/office/drawing/2014/main" id="{5962AA8D-22E2-EDC4-2CE1-2B1F4D4592C9}"/>
              </a:ext>
            </a:extLst>
          </p:cNvPr>
          <p:cNvSpPr/>
          <p:nvPr/>
        </p:nvSpPr>
        <p:spPr>
          <a:xfrm>
            <a:off x="3893906" y="585627"/>
            <a:ext cx="4212404" cy="54453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rPr>
              <a:t>MEANING</a:t>
            </a:r>
            <a:endParaRPr kumimoji="0" lang="en-IN" sz="4000" b="1" i="0" u="none" strike="noStrike" kern="1200" cap="none" spc="0" normalizeH="0" baseline="0" noProof="0" dirty="0">
              <a:ln>
                <a:noFill/>
              </a:ln>
              <a:solidFill>
                <a:srgbClr val="0000CC"/>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16517022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themeOverride>
</file>

<file path=docProps/app.xml><?xml version="1.0" encoding="utf-8"?>
<Properties xmlns="http://schemas.openxmlformats.org/officeDocument/2006/extended-properties" xmlns:vt="http://schemas.openxmlformats.org/officeDocument/2006/docPropsVTypes">
  <Template/>
  <TotalTime>3220</TotalTime>
  <Words>7214</Words>
  <Application>Microsoft Office PowerPoint</Application>
  <PresentationFormat>Widescreen</PresentationFormat>
  <Paragraphs>797</Paragraphs>
  <Slides>128</Slides>
  <Notes>0</Notes>
  <HiddenSlides>0</HiddenSlides>
  <MMClips>0</MMClips>
  <ScaleCrop>false</ScaleCrop>
  <HeadingPairs>
    <vt:vector size="6" baseType="variant">
      <vt:variant>
        <vt:lpstr>Fonts Used</vt:lpstr>
      </vt:variant>
      <vt:variant>
        <vt:i4>32</vt:i4>
      </vt:variant>
      <vt:variant>
        <vt:lpstr>Theme</vt:lpstr>
      </vt:variant>
      <vt:variant>
        <vt:i4>6</vt:i4>
      </vt:variant>
      <vt:variant>
        <vt:lpstr>Slide Titles</vt:lpstr>
      </vt:variant>
      <vt:variant>
        <vt:i4>128</vt:i4>
      </vt:variant>
    </vt:vector>
  </HeadingPairs>
  <TitlesOfParts>
    <vt:vector size="166" baseType="lpstr">
      <vt:lpstr>Algerian</vt:lpstr>
      <vt:lpstr>-apple-system</vt:lpstr>
      <vt:lpstr>Arial</vt:lpstr>
      <vt:lpstr>Arial</vt:lpstr>
      <vt:lpstr>Calibri</vt:lpstr>
      <vt:lpstr>Calibri Light</vt:lpstr>
      <vt:lpstr>Cambria</vt:lpstr>
      <vt:lpstr>Cambria Math</vt:lpstr>
      <vt:lpstr>Century Gothic</vt:lpstr>
      <vt:lpstr>Futurama Title Font</vt:lpstr>
      <vt:lpstr>Gentium Basic</vt:lpstr>
      <vt:lpstr>inherit</vt:lpstr>
      <vt:lpstr>Lato</vt:lpstr>
      <vt:lpstr>Lohit Tamil</vt:lpstr>
      <vt:lpstr>Lucida Sans Typewriter</vt:lpstr>
      <vt:lpstr>Mangal</vt:lpstr>
      <vt:lpstr>Mukta Malar</vt:lpstr>
      <vt:lpstr>Noto Sans</vt:lpstr>
      <vt:lpstr>Noto Serif</vt:lpstr>
      <vt:lpstr>NotoSansTamil</vt:lpstr>
      <vt:lpstr>open sans</vt:lpstr>
      <vt:lpstr>open sans</vt:lpstr>
      <vt:lpstr>Poppins</vt:lpstr>
      <vt:lpstr>Rockwell</vt:lpstr>
      <vt:lpstr>Sanskrit2003</vt:lpstr>
      <vt:lpstr>Segoe UI Historic</vt:lpstr>
      <vt:lpstr>Shobhika</vt:lpstr>
      <vt:lpstr>Trebuchet MS</vt:lpstr>
      <vt:lpstr>Verdana</vt:lpstr>
      <vt:lpstr>Vijaya</vt:lpstr>
      <vt:lpstr>Vijaya</vt:lpstr>
      <vt:lpstr>Wingdings 3</vt:lpstr>
      <vt:lpstr>Ion Boardroom</vt:lpstr>
      <vt:lpstr>Office Theme</vt:lpstr>
      <vt:lpstr>1_Office Theme</vt:lpstr>
      <vt:lpstr>2_Office Theme</vt:lpstr>
      <vt:lpstr>3_Office Theme</vt:lpstr>
      <vt:lpstr>4_Office Theme</vt:lpstr>
      <vt:lpstr>PowerPoint Presentation</vt:lpstr>
      <vt:lpstr> GURU VANDHANAM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PASURAM 1</vt:lpstr>
      <vt:lpstr>PASURAM 2</vt:lpstr>
      <vt:lpstr>PASURAM 3</vt:lpstr>
      <vt:lpstr>PASURAM 4</vt:lpstr>
      <vt:lpstr>PASURAM 5</vt:lpstr>
      <vt:lpstr>PASURAM 6</vt:lpstr>
      <vt:lpstr>PASURAM 7</vt:lpstr>
      <vt:lpstr>PASURAM 8</vt:lpstr>
      <vt:lpstr>PHALASHRUTI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PASURAM 1</vt:lpstr>
      <vt:lpstr>PowerPoint Presentation</vt:lpstr>
      <vt:lpstr>PASURAM 1: Meaning</vt:lpstr>
      <vt:lpstr>PASURAM 2</vt:lpstr>
      <vt:lpstr>PowerPoint Presentation</vt:lpstr>
      <vt:lpstr>PASURAM 2: Meaning</vt:lpstr>
      <vt:lpstr>PASURAM 3</vt:lpstr>
      <vt:lpstr>PowerPoint Presentation</vt:lpstr>
      <vt:lpstr>PASURAM 3: Meaning</vt:lpstr>
      <vt:lpstr>PASURAM 4</vt:lpstr>
      <vt:lpstr>PowerPoint Presentation</vt:lpstr>
      <vt:lpstr>PASURAM 4: Meaning</vt:lpstr>
      <vt:lpstr>PASURAM 5</vt:lpstr>
      <vt:lpstr>PowerPoint Presentation</vt:lpstr>
      <vt:lpstr>PASURAM 5: Meaning</vt:lpstr>
      <vt:lpstr>PASURAM 6</vt:lpstr>
      <vt:lpstr>PowerPoint Presentation</vt:lpstr>
      <vt:lpstr>PASURAM 6: Meaning</vt:lpstr>
      <vt:lpstr>PASURAM 7</vt:lpstr>
      <vt:lpstr>PowerPoint Presentation</vt:lpstr>
      <vt:lpstr>PASURAM 7: Meaning</vt:lpstr>
      <vt:lpstr>PASURAM 8</vt:lpstr>
      <vt:lpstr>PowerPoint Presentation</vt:lpstr>
      <vt:lpstr>PASURAM 8: Meaning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GURU VANDHANAM</dc:title>
  <dc:creator>Teacher</dc:creator>
  <cp:lastModifiedBy>KarthikSrinivasan Raman</cp:lastModifiedBy>
  <cp:revision>301</cp:revision>
  <dcterms:created xsi:type="dcterms:W3CDTF">2020-08-06T06:43:36Z</dcterms:created>
  <dcterms:modified xsi:type="dcterms:W3CDTF">2025-02-12T08:24:06Z</dcterms:modified>
</cp:coreProperties>
</file>